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y="5143500" cx="9144000"/>
  <p:notesSz cx="51435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24" Type="http://schemas.openxmlformats.org/officeDocument/2006/relationships/slide" Target="slides/slide20.xml"/><Relationship Id="rId12" Type="http://schemas.openxmlformats.org/officeDocument/2006/relationships/slide" Target="slides/slide8.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 name="Shape 12"/>
        <p:cNvGrpSpPr/>
        <p:nvPr/>
      </p:nvGrpSpPr>
      <p:grpSpPr>
        <a:xfrm>
          <a:off x="0" y="0"/>
          <a:ext cx="0" cy="0"/>
          <a:chOff x="0" y="0"/>
          <a:chExt cx="0" cy="0"/>
        </a:xfrm>
      </p:grpSpPr>
      <p:sp>
        <p:nvSpPr>
          <p:cNvPr id="13" name="Google Shape;1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 name="Google Shape;1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 name="Google Shape;1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 name="Google Shape;30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g409b28c403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7" name="Google Shape;47;g409b28c4032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 name="Google Shape;48;g409b28c4032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409b28c4032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3" name="Google Shape;53;g409b28c4032_0_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 name="Google Shape;54;g409b28c4032_0_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 name="Google Shape;5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 name="Google Shape;6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pic>
        <p:nvPicPr>
          <p:cNvPr id="11" name="Google Shape;11;p2" title="achieve-ml-rgb-logo.jpg"/>
          <p:cNvPicPr preferRelativeResize="0"/>
          <p:nvPr/>
        </p:nvPicPr>
        <p:blipFill>
          <a:blip r:embed="rId2">
            <a:alphaModFix/>
          </a:blip>
          <a:stretch>
            <a:fillRect/>
          </a:stretch>
        </p:blipFill>
        <p:spPr>
          <a:xfrm>
            <a:off x="7549801" y="273299"/>
            <a:ext cx="1133476" cy="30827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hyperlink" Target="https://youtube.com/playlist?list=PL8wZ4Mqi4778tfXvRNqS0-Us2R_qybfdy&amp;si=SvkyWOARUGNZNYwi" TargetMode="External"/><Relationship Id="rId4" Type="http://schemas.openxmlformats.org/officeDocument/2006/relationships/hyperlink" Target="https://youtube.com/playlist?list=PL8wZ4Mqi4778tfXvRNqS0-Us2R_qybfdy&amp;si=SvkyWOARUGNZNYwi"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www.youtube.com/watch?v=r5rWcW215fo" TargetMode="Externa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www.youtube.com/watch?v=TVvEptDpbNk" TargetMode="Externa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0DA"/>
        </a:solidFill>
      </p:bgPr>
    </p:bg>
    <p:spTree>
      <p:nvGrpSpPr>
        <p:cNvPr id="16" name="Shape 16"/>
        <p:cNvGrpSpPr/>
        <p:nvPr/>
      </p:nvGrpSpPr>
      <p:grpSpPr>
        <a:xfrm>
          <a:off x="0" y="0"/>
          <a:ext cx="0" cy="0"/>
          <a:chOff x="0" y="0"/>
          <a:chExt cx="0" cy="0"/>
        </a:xfrm>
      </p:grpSpPr>
      <p:sp>
        <p:nvSpPr>
          <p:cNvPr id="17" name="Google Shape;17;p3"/>
          <p:cNvSpPr/>
          <p:nvPr/>
        </p:nvSpPr>
        <p:spPr>
          <a:xfrm>
            <a:off x="8366760" y="256032"/>
            <a:ext cx="4572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BCFF"/>
              </a:buClr>
              <a:buSzPts val="2200"/>
              <a:buFont typeface="Arial"/>
              <a:buNone/>
            </a:pPr>
            <a:r>
              <a:t/>
            </a:r>
            <a:endParaRPr b="0" i="0" sz="2200" u="none" cap="none" strike="noStrike">
              <a:solidFill>
                <a:schemeClr val="dk1"/>
              </a:solidFill>
              <a:latin typeface="Calibri"/>
              <a:ea typeface="Calibri"/>
              <a:cs typeface="Calibri"/>
              <a:sym typeface="Calibri"/>
            </a:endParaRPr>
          </a:p>
        </p:txBody>
      </p:sp>
      <p:sp>
        <p:nvSpPr>
          <p:cNvPr id="18" name="Google Shape;18;p3"/>
          <p:cNvSpPr/>
          <p:nvPr/>
        </p:nvSpPr>
        <p:spPr>
          <a:xfrm>
            <a:off x="6720840" y="237744"/>
            <a:ext cx="1645920" cy="41148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FFFFFF"/>
              </a:buClr>
              <a:buSzPts val="1000"/>
              <a:buFont typeface="Avenir"/>
              <a:buNone/>
            </a:pPr>
            <a:r>
              <a:t/>
            </a:r>
            <a:endParaRPr b="0" i="0" sz="1000" u="none" cap="none" strike="noStrike">
              <a:solidFill>
                <a:schemeClr val="dk1"/>
              </a:solidFill>
              <a:latin typeface="Calibri"/>
              <a:ea typeface="Calibri"/>
              <a:cs typeface="Calibri"/>
              <a:sym typeface="Calibri"/>
            </a:endParaRPr>
          </a:p>
        </p:txBody>
      </p:sp>
      <p:sp>
        <p:nvSpPr>
          <p:cNvPr id="19" name="Google Shape;19;p3"/>
          <p:cNvSpPr/>
          <p:nvPr/>
        </p:nvSpPr>
        <p:spPr>
          <a:xfrm>
            <a:off x="548640" y="1737360"/>
            <a:ext cx="8046720" cy="9144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4600"/>
              <a:buFont typeface="Avenir"/>
              <a:buNone/>
            </a:pPr>
            <a:r>
              <a:rPr b="1" i="0" lang="en-US" sz="4600" u="none" cap="none" strike="noStrike">
                <a:solidFill>
                  <a:srgbClr val="FFFFFF"/>
                </a:solidFill>
                <a:latin typeface="Avenir"/>
                <a:ea typeface="Avenir"/>
                <a:cs typeface="Avenir"/>
                <a:sym typeface="Avenir"/>
              </a:rPr>
              <a:t>Getting Started with Achieve</a:t>
            </a:r>
            <a:endParaRPr b="0" i="0" sz="4600" u="none" cap="none" strike="noStrike">
              <a:solidFill>
                <a:schemeClr val="dk1"/>
              </a:solidFill>
              <a:latin typeface="Calibri"/>
              <a:ea typeface="Calibri"/>
              <a:cs typeface="Calibri"/>
              <a:sym typeface="Calibri"/>
            </a:endParaRPr>
          </a:p>
        </p:txBody>
      </p:sp>
      <p:sp>
        <p:nvSpPr>
          <p:cNvPr id="20" name="Google Shape;20;p3"/>
          <p:cNvSpPr/>
          <p:nvPr/>
        </p:nvSpPr>
        <p:spPr>
          <a:xfrm>
            <a:off x="548640" y="2743200"/>
            <a:ext cx="804672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BCFF"/>
              </a:buClr>
              <a:buSzPts val="2000"/>
              <a:buFont typeface="Avenir"/>
              <a:buNone/>
            </a:pPr>
            <a:r>
              <a:rPr b="0" i="0" lang="en-US" sz="2000" u="none" cap="none" strike="noStrike">
                <a:solidFill>
                  <a:srgbClr val="00BCFF"/>
                </a:solidFill>
                <a:latin typeface="Avenir"/>
                <a:ea typeface="Avenir"/>
                <a:cs typeface="Avenir"/>
                <a:sym typeface="Avenir"/>
              </a:rPr>
              <a:t>A step-by-step guide to registering for your course</a:t>
            </a:r>
            <a:endParaRPr b="0" i="0" sz="2000" u="none" cap="none" strike="noStrike">
              <a:solidFill>
                <a:schemeClr val="dk1"/>
              </a:solidFill>
              <a:latin typeface="Calibri"/>
              <a:ea typeface="Calibri"/>
              <a:cs typeface="Calibri"/>
              <a:sym typeface="Calibri"/>
            </a:endParaRPr>
          </a:p>
        </p:txBody>
      </p:sp>
      <p:pic>
        <p:nvPicPr>
          <p:cNvPr id="21" name="Google Shape;21;p3" title="Achieve_Join_a_Course_QR.png"/>
          <p:cNvPicPr preferRelativeResize="0"/>
          <p:nvPr/>
        </p:nvPicPr>
        <p:blipFill>
          <a:blip r:embed="rId3">
            <a:alphaModFix/>
          </a:blip>
          <a:stretch>
            <a:fillRect/>
          </a:stretch>
        </p:blipFill>
        <p:spPr>
          <a:xfrm>
            <a:off x="7680959" y="4047271"/>
            <a:ext cx="914400" cy="914400"/>
          </a:xfrm>
          <a:prstGeom prst="rect">
            <a:avLst/>
          </a:prstGeom>
          <a:noFill/>
          <a:ln>
            <a:noFill/>
          </a:ln>
        </p:spPr>
      </p:pic>
      <p:sp>
        <p:nvSpPr>
          <p:cNvPr id="22" name="Google Shape;22;p3"/>
          <p:cNvSpPr/>
          <p:nvPr/>
        </p:nvSpPr>
        <p:spPr>
          <a:xfrm>
            <a:off x="1249912" y="4275875"/>
            <a:ext cx="6360000" cy="4572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00BCFF"/>
              </a:buClr>
              <a:buSzPts val="1800"/>
              <a:buFont typeface="Avenir"/>
              <a:buNone/>
            </a:pPr>
            <a:r>
              <a:rPr lang="en-US" sz="1800">
                <a:solidFill>
                  <a:srgbClr val="00BCFF"/>
                </a:solidFill>
                <a:latin typeface="Avenir"/>
                <a:ea typeface="Avenir"/>
                <a:cs typeface="Avenir"/>
                <a:sym typeface="Avenir"/>
              </a:rPr>
              <a:t>Scan here for online details:</a:t>
            </a:r>
            <a:r>
              <a:rPr lang="en-US" sz="1800">
                <a:solidFill>
                  <a:srgbClr val="00BCFF"/>
                </a:solidFill>
                <a:latin typeface="Avenir"/>
                <a:ea typeface="Avenir"/>
                <a:cs typeface="Avenir"/>
                <a:sym typeface="Avenir"/>
              </a:rPr>
              <a:t>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6" name="Shape 146"/>
        <p:cNvGrpSpPr/>
        <p:nvPr/>
      </p:nvGrpSpPr>
      <p:grpSpPr>
        <a:xfrm>
          <a:off x="0" y="0"/>
          <a:ext cx="0" cy="0"/>
          <a:chOff x="0" y="0"/>
          <a:chExt cx="0" cy="0"/>
        </a:xfrm>
      </p:grpSpPr>
      <p:sp>
        <p:nvSpPr>
          <p:cNvPr id="147" name="Google Shape;147;p12"/>
          <p:cNvSpPr/>
          <p:nvPr/>
        </p:nvSpPr>
        <p:spPr>
          <a:xfrm>
            <a:off x="8366760" y="256032"/>
            <a:ext cx="4572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BCFF"/>
              </a:buClr>
              <a:buSzPts val="2200"/>
              <a:buFont typeface="Arial"/>
              <a:buNone/>
            </a:pPr>
            <a:r>
              <a:t/>
            </a:r>
            <a:endParaRPr b="0" i="0" sz="2200" u="none" cap="none" strike="noStrike">
              <a:solidFill>
                <a:schemeClr val="dk1"/>
              </a:solidFill>
              <a:latin typeface="Calibri"/>
              <a:ea typeface="Calibri"/>
              <a:cs typeface="Calibri"/>
              <a:sym typeface="Calibri"/>
            </a:endParaRPr>
          </a:p>
        </p:txBody>
      </p:sp>
      <p:sp>
        <p:nvSpPr>
          <p:cNvPr id="148" name="Google Shape;148;p12"/>
          <p:cNvSpPr/>
          <p:nvPr/>
        </p:nvSpPr>
        <p:spPr>
          <a:xfrm>
            <a:off x="6720840" y="237744"/>
            <a:ext cx="1645920" cy="41148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0900DA"/>
              </a:buClr>
              <a:buSzPts val="1000"/>
              <a:buFont typeface="Avenir"/>
              <a:buNone/>
            </a:pPr>
            <a:r>
              <a:t/>
            </a:r>
            <a:endParaRPr b="0" i="0" sz="1000" u="none" cap="none" strike="noStrike">
              <a:solidFill>
                <a:schemeClr val="dk1"/>
              </a:solidFill>
              <a:latin typeface="Calibri"/>
              <a:ea typeface="Calibri"/>
              <a:cs typeface="Calibri"/>
              <a:sym typeface="Calibri"/>
            </a:endParaRPr>
          </a:p>
        </p:txBody>
      </p:sp>
      <p:sp>
        <p:nvSpPr>
          <p:cNvPr id="149" name="Google Shape;149;p12"/>
          <p:cNvSpPr/>
          <p:nvPr/>
        </p:nvSpPr>
        <p:spPr>
          <a:xfrm>
            <a:off x="457200" y="502920"/>
            <a:ext cx="60350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3400"/>
              <a:buFont typeface="Avenir"/>
              <a:buNone/>
            </a:pPr>
            <a:r>
              <a:rPr b="1" i="0" lang="en-US" sz="3400" u="none" cap="none" strike="noStrike">
                <a:solidFill>
                  <a:srgbClr val="0900DA"/>
                </a:solidFill>
                <a:latin typeface="Avenir"/>
                <a:ea typeface="Avenir"/>
                <a:cs typeface="Avenir"/>
                <a:sym typeface="Avenir"/>
              </a:rPr>
              <a:t>Path A: Access Code</a:t>
            </a:r>
            <a:endParaRPr b="0" i="0" sz="3400" u="none" cap="none" strike="noStrike">
              <a:solidFill>
                <a:schemeClr val="dk1"/>
              </a:solidFill>
              <a:latin typeface="Calibri"/>
              <a:ea typeface="Calibri"/>
              <a:cs typeface="Calibri"/>
              <a:sym typeface="Calibri"/>
            </a:endParaRPr>
          </a:p>
        </p:txBody>
      </p:sp>
      <p:sp>
        <p:nvSpPr>
          <p:cNvPr id="150" name="Google Shape;150;p12"/>
          <p:cNvSpPr/>
          <p:nvPr/>
        </p:nvSpPr>
        <p:spPr>
          <a:xfrm>
            <a:off x="457200" y="1170432"/>
            <a:ext cx="2240280" cy="292608"/>
          </a:xfrm>
          <a:prstGeom prst="rect">
            <a:avLst/>
          </a:prstGeom>
          <a:solidFill>
            <a:srgbClr val="00BC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2"/>
          <p:cNvSpPr/>
          <p:nvPr/>
        </p:nvSpPr>
        <p:spPr>
          <a:xfrm>
            <a:off x="457200" y="1170432"/>
            <a:ext cx="2240280"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100"/>
              <a:buFont typeface="Avenir"/>
              <a:buNone/>
            </a:pPr>
            <a:r>
              <a:rPr b="1" i="0" lang="en-US" sz="1100" u="none" cap="none" strike="noStrike">
                <a:solidFill>
                  <a:srgbClr val="FFFFFF"/>
                </a:solidFill>
                <a:latin typeface="Avenir"/>
                <a:ea typeface="Avenir"/>
                <a:cs typeface="Avenir"/>
                <a:sym typeface="Avenir"/>
              </a:rPr>
              <a:t>PATH A · ACCESS CODE</a:t>
            </a:r>
            <a:endParaRPr b="0" i="0" sz="1100" u="none" cap="none" strike="noStrike">
              <a:solidFill>
                <a:schemeClr val="dk1"/>
              </a:solidFill>
              <a:latin typeface="Calibri"/>
              <a:ea typeface="Calibri"/>
              <a:cs typeface="Calibri"/>
              <a:sym typeface="Calibri"/>
            </a:endParaRPr>
          </a:p>
        </p:txBody>
      </p:sp>
      <p:sp>
        <p:nvSpPr>
          <p:cNvPr id="152" name="Google Shape;152;p12"/>
          <p:cNvSpPr/>
          <p:nvPr/>
        </p:nvSpPr>
        <p:spPr>
          <a:xfrm>
            <a:off x="457200" y="169164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2"/>
          <p:cNvSpPr/>
          <p:nvPr/>
        </p:nvSpPr>
        <p:spPr>
          <a:xfrm>
            <a:off x="457200" y="169164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1</a:t>
            </a:r>
            <a:endParaRPr b="0" i="0" sz="1500" u="none" cap="none" strike="noStrike">
              <a:solidFill>
                <a:schemeClr val="dk1"/>
              </a:solidFill>
              <a:latin typeface="Calibri"/>
              <a:ea typeface="Calibri"/>
              <a:cs typeface="Calibri"/>
              <a:sym typeface="Calibri"/>
            </a:endParaRPr>
          </a:p>
        </p:txBody>
      </p:sp>
      <p:sp>
        <p:nvSpPr>
          <p:cNvPr id="154" name="Google Shape;154;p12"/>
          <p:cNvSpPr/>
          <p:nvPr/>
        </p:nvSpPr>
        <p:spPr>
          <a:xfrm>
            <a:off x="868680" y="167335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Type in your access code.</a:t>
            </a:r>
            <a:endParaRPr b="0" i="0" sz="1350" u="none" cap="none" strike="noStrike">
              <a:solidFill>
                <a:schemeClr val="dk1"/>
              </a:solidFill>
              <a:latin typeface="Calibri"/>
              <a:ea typeface="Calibri"/>
              <a:cs typeface="Calibri"/>
              <a:sym typeface="Calibri"/>
            </a:endParaRPr>
          </a:p>
        </p:txBody>
      </p:sp>
      <p:sp>
        <p:nvSpPr>
          <p:cNvPr id="155" name="Google Shape;155;p12"/>
          <p:cNvSpPr/>
          <p:nvPr/>
        </p:nvSpPr>
        <p:spPr>
          <a:xfrm>
            <a:off x="457200" y="228600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2"/>
          <p:cNvSpPr/>
          <p:nvPr/>
        </p:nvSpPr>
        <p:spPr>
          <a:xfrm>
            <a:off x="457200" y="228600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2</a:t>
            </a:r>
            <a:endParaRPr b="0" i="0" sz="1500" u="none" cap="none" strike="noStrike">
              <a:solidFill>
                <a:schemeClr val="dk1"/>
              </a:solidFill>
              <a:latin typeface="Calibri"/>
              <a:ea typeface="Calibri"/>
              <a:cs typeface="Calibri"/>
              <a:sym typeface="Calibri"/>
            </a:endParaRPr>
          </a:p>
        </p:txBody>
      </p:sp>
      <p:sp>
        <p:nvSpPr>
          <p:cNvPr id="157" name="Google Shape;157;p12"/>
          <p:cNvSpPr/>
          <p:nvPr/>
        </p:nvSpPr>
        <p:spPr>
          <a:xfrm>
            <a:off x="868680" y="226771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Create an account — or sign in if you already have one.</a:t>
            </a:r>
            <a:endParaRPr b="0" i="0" sz="1350" u="none" cap="none" strike="noStrike">
              <a:solidFill>
                <a:schemeClr val="dk1"/>
              </a:solidFill>
              <a:latin typeface="Calibri"/>
              <a:ea typeface="Calibri"/>
              <a:cs typeface="Calibri"/>
              <a:sym typeface="Calibri"/>
            </a:endParaRPr>
          </a:p>
        </p:txBody>
      </p:sp>
      <p:sp>
        <p:nvSpPr>
          <p:cNvPr id="158" name="Google Shape;158;p12"/>
          <p:cNvSpPr/>
          <p:nvPr/>
        </p:nvSpPr>
        <p:spPr>
          <a:xfrm>
            <a:off x="457200" y="306324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2"/>
          <p:cNvSpPr/>
          <p:nvPr/>
        </p:nvSpPr>
        <p:spPr>
          <a:xfrm>
            <a:off x="457200" y="306324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3</a:t>
            </a:r>
            <a:endParaRPr b="0" i="0" sz="1500" u="none" cap="none" strike="noStrike">
              <a:solidFill>
                <a:schemeClr val="dk1"/>
              </a:solidFill>
              <a:latin typeface="Calibri"/>
              <a:ea typeface="Calibri"/>
              <a:cs typeface="Calibri"/>
              <a:sym typeface="Calibri"/>
            </a:endParaRPr>
          </a:p>
        </p:txBody>
      </p:sp>
      <p:sp>
        <p:nvSpPr>
          <p:cNvPr id="160" name="Google Shape;160;p12"/>
          <p:cNvSpPr/>
          <p:nvPr/>
        </p:nvSpPr>
        <p:spPr>
          <a:xfrm>
            <a:off x="868680" y="304495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That's it! Head to "Create Your Account" for the details.</a:t>
            </a:r>
            <a:endParaRPr b="0" i="0" sz="1350" u="none" cap="none" strike="noStrike">
              <a:solidFill>
                <a:schemeClr val="dk1"/>
              </a:solidFill>
              <a:latin typeface="Calibri"/>
              <a:ea typeface="Calibri"/>
              <a:cs typeface="Calibri"/>
              <a:sym typeface="Calibri"/>
            </a:endParaRPr>
          </a:p>
        </p:txBody>
      </p:sp>
      <p:sp>
        <p:nvSpPr>
          <p:cNvPr id="161" name="Google Shape;161;p12"/>
          <p:cNvSpPr/>
          <p:nvPr/>
        </p:nvSpPr>
        <p:spPr>
          <a:xfrm>
            <a:off x="457200" y="3886200"/>
            <a:ext cx="5120640" cy="685800"/>
          </a:xfrm>
          <a:prstGeom prst="rect">
            <a:avLst/>
          </a:prstGeom>
          <a:solidFill>
            <a:srgbClr val="F1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2"/>
          <p:cNvSpPr/>
          <p:nvPr/>
        </p:nvSpPr>
        <p:spPr>
          <a:xfrm>
            <a:off x="640080" y="3886200"/>
            <a:ext cx="4754880" cy="685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1250"/>
              <a:buFont typeface="Avenir"/>
              <a:buNone/>
            </a:pPr>
            <a:r>
              <a:rPr b="1" i="0" lang="en-US" sz="1250" u="none" cap="none" strike="noStrike">
                <a:solidFill>
                  <a:srgbClr val="0900DA"/>
                </a:solidFill>
                <a:latin typeface="Avenir"/>
                <a:ea typeface="Avenir"/>
                <a:cs typeface="Avenir"/>
                <a:sym typeface="Avenir"/>
              </a:rPr>
              <a:t>Then skip ahead to the "Create Your Account" slide.</a:t>
            </a:r>
            <a:endParaRPr b="0" i="0" sz="1250" u="none" cap="none" strike="noStrike">
              <a:solidFill>
                <a:schemeClr val="dk1"/>
              </a:solidFill>
              <a:latin typeface="Calibri"/>
              <a:ea typeface="Calibri"/>
              <a:cs typeface="Calibri"/>
              <a:sym typeface="Calibri"/>
            </a:endParaRPr>
          </a:p>
        </p:txBody>
      </p:sp>
      <p:pic>
        <p:nvPicPr>
          <p:cNvPr id="163" name="Google Shape;163;p12" title="Screenshot 2026-08-20 at 2.55.07 PM.png"/>
          <p:cNvPicPr preferRelativeResize="0"/>
          <p:nvPr/>
        </p:nvPicPr>
        <p:blipFill>
          <a:blip r:embed="rId3">
            <a:alphaModFix/>
          </a:blip>
          <a:stretch>
            <a:fillRect/>
          </a:stretch>
        </p:blipFill>
        <p:spPr>
          <a:xfrm>
            <a:off x="5730240" y="1557647"/>
            <a:ext cx="3261358" cy="1804156"/>
          </a:xfrm>
          <a:prstGeom prst="rect">
            <a:avLst/>
          </a:prstGeom>
          <a:noFill/>
          <a:ln cap="flat" cmpd="sng" w="9525">
            <a:solidFill>
              <a:srgbClr val="49597D"/>
            </a:solidFill>
            <a:prstDash val="solid"/>
            <a:round/>
            <a:headEnd len="sm" w="sm" type="none"/>
            <a:tailEnd len="sm" w="sm" type="none"/>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8" name="Shape 168"/>
        <p:cNvGrpSpPr/>
        <p:nvPr/>
      </p:nvGrpSpPr>
      <p:grpSpPr>
        <a:xfrm>
          <a:off x="0" y="0"/>
          <a:ext cx="0" cy="0"/>
          <a:chOff x="0" y="0"/>
          <a:chExt cx="0" cy="0"/>
        </a:xfrm>
      </p:grpSpPr>
      <p:sp>
        <p:nvSpPr>
          <p:cNvPr id="169" name="Google Shape;169;p13"/>
          <p:cNvSpPr/>
          <p:nvPr/>
        </p:nvSpPr>
        <p:spPr>
          <a:xfrm>
            <a:off x="8366760" y="256032"/>
            <a:ext cx="4572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BCFF"/>
              </a:buClr>
              <a:buSzPts val="2200"/>
              <a:buFont typeface="Arial"/>
              <a:buNone/>
            </a:pPr>
            <a:r>
              <a:t/>
            </a:r>
            <a:endParaRPr b="0" i="0" sz="2200" u="none" cap="none" strike="noStrike">
              <a:solidFill>
                <a:schemeClr val="dk1"/>
              </a:solidFill>
              <a:latin typeface="Calibri"/>
              <a:ea typeface="Calibri"/>
              <a:cs typeface="Calibri"/>
              <a:sym typeface="Calibri"/>
            </a:endParaRPr>
          </a:p>
        </p:txBody>
      </p:sp>
      <p:sp>
        <p:nvSpPr>
          <p:cNvPr id="170" name="Google Shape;170;p13"/>
          <p:cNvSpPr/>
          <p:nvPr/>
        </p:nvSpPr>
        <p:spPr>
          <a:xfrm>
            <a:off x="6720840" y="237744"/>
            <a:ext cx="1645920" cy="41148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0900DA"/>
              </a:buClr>
              <a:buSzPts val="1000"/>
              <a:buFont typeface="Avenir"/>
              <a:buNone/>
            </a:pPr>
            <a:r>
              <a:t/>
            </a:r>
            <a:endParaRPr b="0" i="0" sz="1000" u="none" cap="none" strike="noStrike">
              <a:solidFill>
                <a:schemeClr val="dk1"/>
              </a:solidFill>
              <a:latin typeface="Calibri"/>
              <a:ea typeface="Calibri"/>
              <a:cs typeface="Calibri"/>
              <a:sym typeface="Calibri"/>
            </a:endParaRPr>
          </a:p>
        </p:txBody>
      </p:sp>
      <p:sp>
        <p:nvSpPr>
          <p:cNvPr id="171" name="Google Shape;171;p13"/>
          <p:cNvSpPr/>
          <p:nvPr/>
        </p:nvSpPr>
        <p:spPr>
          <a:xfrm>
            <a:off x="457200" y="502920"/>
            <a:ext cx="60350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3400"/>
              <a:buFont typeface="Avenir"/>
              <a:buNone/>
            </a:pPr>
            <a:r>
              <a:rPr b="1" i="0" lang="en-US" sz="3400" u="none" cap="none" strike="noStrike">
                <a:solidFill>
                  <a:srgbClr val="0900DA"/>
                </a:solidFill>
                <a:latin typeface="Avenir"/>
                <a:ea typeface="Avenir"/>
                <a:cs typeface="Avenir"/>
                <a:sym typeface="Avenir"/>
              </a:rPr>
              <a:t>Path B: Course ID</a:t>
            </a:r>
            <a:endParaRPr b="0" i="0" sz="3400" u="none" cap="none" strike="noStrike">
              <a:solidFill>
                <a:schemeClr val="dk1"/>
              </a:solidFill>
              <a:latin typeface="Calibri"/>
              <a:ea typeface="Calibri"/>
              <a:cs typeface="Calibri"/>
              <a:sym typeface="Calibri"/>
            </a:endParaRPr>
          </a:p>
        </p:txBody>
      </p:sp>
      <p:sp>
        <p:nvSpPr>
          <p:cNvPr id="172" name="Google Shape;172;p13"/>
          <p:cNvSpPr/>
          <p:nvPr/>
        </p:nvSpPr>
        <p:spPr>
          <a:xfrm>
            <a:off x="457200" y="1170432"/>
            <a:ext cx="2029968" cy="292608"/>
          </a:xfrm>
          <a:prstGeom prst="rect">
            <a:avLst/>
          </a:prstGeom>
          <a:solidFill>
            <a:srgbClr val="0900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3"/>
          <p:cNvSpPr/>
          <p:nvPr/>
        </p:nvSpPr>
        <p:spPr>
          <a:xfrm>
            <a:off x="457200" y="1170432"/>
            <a:ext cx="202996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100"/>
              <a:buFont typeface="Avenir"/>
              <a:buNone/>
            </a:pPr>
            <a:r>
              <a:rPr b="1" i="0" lang="en-US" sz="1100" u="none" cap="none" strike="noStrike">
                <a:solidFill>
                  <a:srgbClr val="FFFFFF"/>
                </a:solidFill>
                <a:latin typeface="Avenir"/>
                <a:ea typeface="Avenir"/>
                <a:cs typeface="Avenir"/>
                <a:sym typeface="Avenir"/>
              </a:rPr>
              <a:t>PATH B · COURSE ID</a:t>
            </a:r>
            <a:endParaRPr b="0" i="0" sz="1100" u="none" cap="none" strike="noStrike">
              <a:solidFill>
                <a:schemeClr val="dk1"/>
              </a:solidFill>
              <a:latin typeface="Calibri"/>
              <a:ea typeface="Calibri"/>
              <a:cs typeface="Calibri"/>
              <a:sym typeface="Calibri"/>
            </a:endParaRPr>
          </a:p>
        </p:txBody>
      </p:sp>
      <p:sp>
        <p:nvSpPr>
          <p:cNvPr id="174" name="Google Shape;174;p13"/>
          <p:cNvSpPr/>
          <p:nvPr/>
        </p:nvSpPr>
        <p:spPr>
          <a:xfrm>
            <a:off x="457200" y="1600200"/>
            <a:ext cx="804672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49597D"/>
              </a:buClr>
              <a:buSzPts val="1400"/>
              <a:buFont typeface="Avenir"/>
              <a:buNone/>
            </a:pPr>
            <a:r>
              <a:rPr b="0" i="0" lang="en-US" sz="1400" u="none" cap="none" strike="noStrike">
                <a:solidFill>
                  <a:srgbClr val="49597D"/>
                </a:solidFill>
                <a:latin typeface="Avenir"/>
                <a:ea typeface="Avenir"/>
                <a:cs typeface="Avenir"/>
                <a:sym typeface="Avenir"/>
              </a:rPr>
              <a:t>Enter your course ID, then pick one of three ways to get access:</a:t>
            </a:r>
            <a:endParaRPr b="0" i="0" sz="1400" u="none" cap="none" strike="noStrike">
              <a:solidFill>
                <a:schemeClr val="dk1"/>
              </a:solidFill>
              <a:latin typeface="Calibri"/>
              <a:ea typeface="Calibri"/>
              <a:cs typeface="Calibri"/>
              <a:sym typeface="Calibri"/>
            </a:endParaRPr>
          </a:p>
        </p:txBody>
      </p:sp>
      <p:sp>
        <p:nvSpPr>
          <p:cNvPr id="175" name="Google Shape;175;p13"/>
          <p:cNvSpPr/>
          <p:nvPr/>
        </p:nvSpPr>
        <p:spPr>
          <a:xfrm>
            <a:off x="457200" y="2057400"/>
            <a:ext cx="2651760" cy="2331720"/>
          </a:xfrm>
          <a:prstGeom prst="rect">
            <a:avLst/>
          </a:prstGeom>
          <a:solidFill>
            <a:srgbClr val="F1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3"/>
          <p:cNvSpPr/>
          <p:nvPr/>
        </p:nvSpPr>
        <p:spPr>
          <a:xfrm>
            <a:off x="457200" y="2057400"/>
            <a:ext cx="2651760" cy="411480"/>
          </a:xfrm>
          <a:prstGeom prst="rect">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3"/>
          <p:cNvSpPr/>
          <p:nvPr/>
        </p:nvSpPr>
        <p:spPr>
          <a:xfrm>
            <a:off x="457200" y="2057400"/>
            <a:ext cx="2651760" cy="4114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200"/>
              <a:buFont typeface="Avenir"/>
              <a:buNone/>
            </a:pPr>
            <a:r>
              <a:rPr b="1" i="0" lang="en-US" sz="1200" u="none" cap="none" strike="noStrike">
                <a:solidFill>
                  <a:srgbClr val="FFFFFF"/>
                </a:solidFill>
                <a:latin typeface="Avenir"/>
                <a:ea typeface="Avenir"/>
                <a:cs typeface="Avenir"/>
                <a:sym typeface="Avenir"/>
              </a:rPr>
              <a:t>OPTION 1</a:t>
            </a:r>
            <a:endParaRPr b="0" i="0" sz="1200" u="none" cap="none" strike="noStrike">
              <a:solidFill>
                <a:schemeClr val="dk1"/>
              </a:solidFill>
              <a:latin typeface="Calibri"/>
              <a:ea typeface="Calibri"/>
              <a:cs typeface="Calibri"/>
              <a:sym typeface="Calibri"/>
            </a:endParaRPr>
          </a:p>
        </p:txBody>
      </p:sp>
      <p:sp>
        <p:nvSpPr>
          <p:cNvPr id="178" name="Google Shape;178;p13"/>
          <p:cNvSpPr/>
          <p:nvPr/>
        </p:nvSpPr>
        <p:spPr>
          <a:xfrm>
            <a:off x="640080" y="2606040"/>
            <a:ext cx="2286000" cy="64008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900DA"/>
              </a:buClr>
              <a:buSzPts val="1500"/>
              <a:buFont typeface="Avenir"/>
              <a:buNone/>
            </a:pPr>
            <a:r>
              <a:rPr b="1" i="0" lang="en-US" sz="1500" u="none" cap="none" strike="noStrike">
                <a:solidFill>
                  <a:srgbClr val="0900DA"/>
                </a:solidFill>
                <a:latin typeface="Avenir"/>
                <a:ea typeface="Avenir"/>
                <a:cs typeface="Avenir"/>
                <a:sym typeface="Avenir"/>
              </a:rPr>
              <a:t>Purchase Access Online</a:t>
            </a:r>
            <a:endParaRPr b="0" i="0" sz="1500" u="none" cap="none" strike="noStrike">
              <a:solidFill>
                <a:schemeClr val="dk1"/>
              </a:solidFill>
              <a:latin typeface="Calibri"/>
              <a:ea typeface="Calibri"/>
              <a:cs typeface="Calibri"/>
              <a:sym typeface="Calibri"/>
            </a:endParaRPr>
          </a:p>
        </p:txBody>
      </p:sp>
      <p:sp>
        <p:nvSpPr>
          <p:cNvPr id="179" name="Google Shape;179;p13"/>
          <p:cNvSpPr/>
          <p:nvPr/>
        </p:nvSpPr>
        <p:spPr>
          <a:xfrm>
            <a:off x="640080" y="3246120"/>
            <a:ext cx="2286000" cy="105156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00000"/>
              </a:buClr>
              <a:buSzPts val="1200"/>
              <a:buFont typeface="Avenir"/>
              <a:buNone/>
            </a:pPr>
            <a:r>
              <a:rPr b="0" i="0" lang="en-US" sz="1200" u="none" cap="none" strike="noStrike">
                <a:solidFill>
                  <a:srgbClr val="000000"/>
                </a:solidFill>
                <a:latin typeface="Avenir"/>
                <a:ea typeface="Avenir"/>
                <a:cs typeface="Avenir"/>
                <a:sym typeface="Avenir"/>
              </a:rPr>
              <a:t>Buy access through our Student Store. Pick your access period and check out.</a:t>
            </a:r>
            <a:endParaRPr b="0" i="0" sz="1200" u="none" cap="none" strike="noStrike">
              <a:solidFill>
                <a:schemeClr val="dk1"/>
              </a:solidFill>
              <a:latin typeface="Calibri"/>
              <a:ea typeface="Calibri"/>
              <a:cs typeface="Calibri"/>
              <a:sym typeface="Calibri"/>
            </a:endParaRPr>
          </a:p>
        </p:txBody>
      </p:sp>
      <p:sp>
        <p:nvSpPr>
          <p:cNvPr id="180" name="Google Shape;180;p13"/>
          <p:cNvSpPr/>
          <p:nvPr/>
        </p:nvSpPr>
        <p:spPr>
          <a:xfrm>
            <a:off x="3246120" y="2057400"/>
            <a:ext cx="2651760" cy="2331720"/>
          </a:xfrm>
          <a:prstGeom prst="rect">
            <a:avLst/>
          </a:prstGeom>
          <a:solidFill>
            <a:srgbClr val="F1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3"/>
          <p:cNvSpPr/>
          <p:nvPr/>
        </p:nvSpPr>
        <p:spPr>
          <a:xfrm>
            <a:off x="3246120" y="2057400"/>
            <a:ext cx="2651760" cy="411480"/>
          </a:xfrm>
          <a:prstGeom prst="rect">
            <a:avLst/>
          </a:prstGeom>
          <a:solidFill>
            <a:srgbClr val="00BC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3"/>
          <p:cNvSpPr/>
          <p:nvPr/>
        </p:nvSpPr>
        <p:spPr>
          <a:xfrm>
            <a:off x="3246120" y="2057400"/>
            <a:ext cx="2651760" cy="4114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200"/>
              <a:buFont typeface="Avenir"/>
              <a:buNone/>
            </a:pPr>
            <a:r>
              <a:rPr b="1" i="0" lang="en-US" sz="1200" u="none" cap="none" strike="noStrike">
                <a:solidFill>
                  <a:srgbClr val="FFFFFF"/>
                </a:solidFill>
                <a:latin typeface="Avenir"/>
                <a:ea typeface="Avenir"/>
                <a:cs typeface="Avenir"/>
                <a:sym typeface="Avenir"/>
              </a:rPr>
              <a:t>OPTION 2</a:t>
            </a:r>
            <a:endParaRPr b="0" i="0" sz="1200" u="none" cap="none" strike="noStrike">
              <a:solidFill>
                <a:schemeClr val="dk1"/>
              </a:solidFill>
              <a:latin typeface="Calibri"/>
              <a:ea typeface="Calibri"/>
              <a:cs typeface="Calibri"/>
              <a:sym typeface="Calibri"/>
            </a:endParaRPr>
          </a:p>
        </p:txBody>
      </p:sp>
      <p:sp>
        <p:nvSpPr>
          <p:cNvPr id="183" name="Google Shape;183;p13"/>
          <p:cNvSpPr/>
          <p:nvPr/>
        </p:nvSpPr>
        <p:spPr>
          <a:xfrm>
            <a:off x="3429000" y="2606040"/>
            <a:ext cx="2286000" cy="64008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900DA"/>
              </a:buClr>
              <a:buSzPts val="1500"/>
              <a:buFont typeface="Avenir"/>
              <a:buNone/>
            </a:pPr>
            <a:r>
              <a:rPr b="1" i="0" lang="en-US" sz="1500" u="none" cap="none" strike="noStrike">
                <a:solidFill>
                  <a:srgbClr val="0900DA"/>
                </a:solidFill>
                <a:latin typeface="Avenir"/>
                <a:ea typeface="Avenir"/>
                <a:cs typeface="Avenir"/>
                <a:sym typeface="Avenir"/>
              </a:rPr>
              <a:t>Start a Grace Period</a:t>
            </a:r>
            <a:endParaRPr b="0" i="0" sz="1500" u="none" cap="none" strike="noStrike">
              <a:solidFill>
                <a:schemeClr val="dk1"/>
              </a:solidFill>
              <a:latin typeface="Calibri"/>
              <a:ea typeface="Calibri"/>
              <a:cs typeface="Calibri"/>
              <a:sym typeface="Calibri"/>
            </a:endParaRPr>
          </a:p>
        </p:txBody>
      </p:sp>
      <p:sp>
        <p:nvSpPr>
          <p:cNvPr id="184" name="Google Shape;184;p13"/>
          <p:cNvSpPr/>
          <p:nvPr/>
        </p:nvSpPr>
        <p:spPr>
          <a:xfrm>
            <a:off x="3429000" y="3246120"/>
            <a:ext cx="2286000" cy="105156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00000"/>
              </a:buClr>
              <a:buSzPts val="1200"/>
              <a:buFont typeface="Avenir"/>
              <a:buNone/>
            </a:pPr>
            <a:r>
              <a:rPr b="0" i="0" lang="en-US" sz="1200" u="none" cap="none" strike="noStrike">
                <a:solidFill>
                  <a:srgbClr val="000000"/>
                </a:solidFill>
                <a:latin typeface="Avenir"/>
                <a:ea typeface="Avenir"/>
                <a:cs typeface="Avenir"/>
                <a:sym typeface="Avenir"/>
              </a:rPr>
              <a:t>Get 14 days of free access to begin. Add full access before it ends.*</a:t>
            </a:r>
            <a:endParaRPr b="0" i="0" sz="1200" u="none" cap="none" strike="noStrike">
              <a:solidFill>
                <a:schemeClr val="dk1"/>
              </a:solidFill>
              <a:latin typeface="Calibri"/>
              <a:ea typeface="Calibri"/>
              <a:cs typeface="Calibri"/>
              <a:sym typeface="Calibri"/>
            </a:endParaRPr>
          </a:p>
        </p:txBody>
      </p:sp>
      <p:sp>
        <p:nvSpPr>
          <p:cNvPr id="185" name="Google Shape;185;p13"/>
          <p:cNvSpPr/>
          <p:nvPr/>
        </p:nvSpPr>
        <p:spPr>
          <a:xfrm>
            <a:off x="6035040" y="2057400"/>
            <a:ext cx="2651760" cy="2331720"/>
          </a:xfrm>
          <a:prstGeom prst="rect">
            <a:avLst/>
          </a:prstGeom>
          <a:solidFill>
            <a:srgbClr val="F1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3"/>
          <p:cNvSpPr/>
          <p:nvPr/>
        </p:nvSpPr>
        <p:spPr>
          <a:xfrm>
            <a:off x="6035040" y="2057400"/>
            <a:ext cx="2651760" cy="411480"/>
          </a:xfrm>
          <a:prstGeom prst="rect">
            <a:avLst/>
          </a:prstGeom>
          <a:solidFill>
            <a:srgbClr val="0900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3"/>
          <p:cNvSpPr/>
          <p:nvPr/>
        </p:nvSpPr>
        <p:spPr>
          <a:xfrm>
            <a:off x="6035040" y="2057400"/>
            <a:ext cx="2651760" cy="4114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200"/>
              <a:buFont typeface="Avenir"/>
              <a:buNone/>
            </a:pPr>
            <a:r>
              <a:rPr b="1" i="0" lang="en-US" sz="1200" u="none" cap="none" strike="noStrike">
                <a:solidFill>
                  <a:srgbClr val="FFFFFF"/>
                </a:solidFill>
                <a:latin typeface="Avenir"/>
                <a:ea typeface="Avenir"/>
                <a:cs typeface="Avenir"/>
                <a:sym typeface="Avenir"/>
              </a:rPr>
              <a:t>OPTION 3</a:t>
            </a:r>
            <a:endParaRPr b="0" i="0" sz="1200" u="none" cap="none" strike="noStrike">
              <a:solidFill>
                <a:schemeClr val="dk1"/>
              </a:solidFill>
              <a:latin typeface="Calibri"/>
              <a:ea typeface="Calibri"/>
              <a:cs typeface="Calibri"/>
              <a:sym typeface="Calibri"/>
            </a:endParaRPr>
          </a:p>
        </p:txBody>
      </p:sp>
      <p:sp>
        <p:nvSpPr>
          <p:cNvPr id="188" name="Google Shape;188;p13"/>
          <p:cNvSpPr/>
          <p:nvPr/>
        </p:nvSpPr>
        <p:spPr>
          <a:xfrm>
            <a:off x="6217920" y="2606040"/>
            <a:ext cx="2286000" cy="64008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900DA"/>
              </a:buClr>
              <a:buSzPts val="1500"/>
              <a:buFont typeface="Avenir"/>
              <a:buNone/>
            </a:pPr>
            <a:r>
              <a:rPr b="1" i="0" lang="en-US" sz="1500" u="none" cap="none" strike="noStrike">
                <a:solidFill>
                  <a:srgbClr val="0900DA"/>
                </a:solidFill>
                <a:latin typeface="Avenir"/>
                <a:ea typeface="Avenir"/>
                <a:cs typeface="Avenir"/>
                <a:sym typeface="Avenir"/>
              </a:rPr>
              <a:t>Already Have a Code</a:t>
            </a:r>
            <a:endParaRPr b="0" i="0" sz="1500" u="none" cap="none" strike="noStrike">
              <a:solidFill>
                <a:schemeClr val="dk1"/>
              </a:solidFill>
              <a:latin typeface="Calibri"/>
              <a:ea typeface="Calibri"/>
              <a:cs typeface="Calibri"/>
              <a:sym typeface="Calibri"/>
            </a:endParaRPr>
          </a:p>
        </p:txBody>
      </p:sp>
      <p:sp>
        <p:nvSpPr>
          <p:cNvPr id="189" name="Google Shape;189;p13"/>
          <p:cNvSpPr/>
          <p:nvPr/>
        </p:nvSpPr>
        <p:spPr>
          <a:xfrm>
            <a:off x="6217920" y="3246120"/>
            <a:ext cx="2286000" cy="105156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00000"/>
              </a:buClr>
              <a:buSzPts val="1200"/>
              <a:buFont typeface="Avenir"/>
              <a:buNone/>
            </a:pPr>
            <a:r>
              <a:rPr b="0" i="0" lang="en-US" sz="1200" u="none" cap="none" strike="noStrike">
                <a:solidFill>
                  <a:srgbClr val="000000"/>
                </a:solidFill>
                <a:latin typeface="Avenir"/>
                <a:ea typeface="Avenir"/>
                <a:cs typeface="Avenir"/>
                <a:sym typeface="Avenir"/>
              </a:rPr>
              <a:t>Enter a code you've purchased or received, and create your account.</a:t>
            </a:r>
            <a:endParaRPr b="0" i="0" sz="1200" u="none" cap="none" strike="noStrike">
              <a:solidFill>
                <a:schemeClr val="dk1"/>
              </a:solidFill>
              <a:latin typeface="Calibri"/>
              <a:ea typeface="Calibri"/>
              <a:cs typeface="Calibri"/>
              <a:sym typeface="Calibri"/>
            </a:endParaRPr>
          </a:p>
        </p:txBody>
      </p:sp>
      <p:sp>
        <p:nvSpPr>
          <p:cNvPr id="190" name="Google Shape;190;p13"/>
          <p:cNvSpPr/>
          <p:nvPr/>
        </p:nvSpPr>
        <p:spPr>
          <a:xfrm>
            <a:off x="457200" y="4526280"/>
            <a:ext cx="731520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49597D"/>
              </a:buClr>
              <a:buSzPts val="1000"/>
              <a:buFont typeface="Avenir"/>
              <a:buNone/>
            </a:pPr>
            <a:r>
              <a:rPr b="0" i="1" lang="en-US" sz="1000" u="none" cap="none" strike="noStrike">
                <a:solidFill>
                  <a:srgbClr val="49597D"/>
                </a:solidFill>
                <a:latin typeface="Avenir"/>
                <a:ea typeface="Avenir"/>
                <a:cs typeface="Avenir"/>
                <a:sym typeface="Avenir"/>
              </a:rPr>
              <a:t>*Not available for all courses.</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5" name="Shape 195"/>
        <p:cNvGrpSpPr/>
        <p:nvPr/>
      </p:nvGrpSpPr>
      <p:grpSpPr>
        <a:xfrm>
          <a:off x="0" y="0"/>
          <a:ext cx="0" cy="0"/>
          <a:chOff x="0" y="0"/>
          <a:chExt cx="0" cy="0"/>
        </a:xfrm>
      </p:grpSpPr>
      <p:sp>
        <p:nvSpPr>
          <p:cNvPr id="196" name="Google Shape;196;p14"/>
          <p:cNvSpPr/>
          <p:nvPr/>
        </p:nvSpPr>
        <p:spPr>
          <a:xfrm>
            <a:off x="8366760" y="256032"/>
            <a:ext cx="4572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BCFF"/>
              </a:buClr>
              <a:buSzPts val="2200"/>
              <a:buFont typeface="Arial"/>
              <a:buNone/>
            </a:pPr>
            <a:r>
              <a:t/>
            </a:r>
            <a:endParaRPr b="0" i="0" sz="2200" u="none" cap="none" strike="noStrike">
              <a:solidFill>
                <a:schemeClr val="dk1"/>
              </a:solidFill>
              <a:latin typeface="Calibri"/>
              <a:ea typeface="Calibri"/>
              <a:cs typeface="Calibri"/>
              <a:sym typeface="Calibri"/>
            </a:endParaRPr>
          </a:p>
        </p:txBody>
      </p:sp>
      <p:sp>
        <p:nvSpPr>
          <p:cNvPr id="197" name="Google Shape;197;p14"/>
          <p:cNvSpPr/>
          <p:nvPr/>
        </p:nvSpPr>
        <p:spPr>
          <a:xfrm>
            <a:off x="6720840" y="237744"/>
            <a:ext cx="1645920" cy="41148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0900DA"/>
              </a:buClr>
              <a:buSzPts val="1000"/>
              <a:buFont typeface="Avenir"/>
              <a:buNone/>
            </a:pPr>
            <a:r>
              <a:t/>
            </a:r>
            <a:endParaRPr b="0" i="0" sz="1000" u="none" cap="none" strike="noStrike">
              <a:solidFill>
                <a:schemeClr val="dk1"/>
              </a:solidFill>
              <a:latin typeface="Calibri"/>
              <a:ea typeface="Calibri"/>
              <a:cs typeface="Calibri"/>
              <a:sym typeface="Calibri"/>
            </a:endParaRPr>
          </a:p>
        </p:txBody>
      </p:sp>
      <p:sp>
        <p:nvSpPr>
          <p:cNvPr id="198" name="Google Shape;198;p14"/>
          <p:cNvSpPr/>
          <p:nvPr/>
        </p:nvSpPr>
        <p:spPr>
          <a:xfrm>
            <a:off x="457200" y="502920"/>
            <a:ext cx="60350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3400"/>
              <a:buFont typeface="Avenir"/>
              <a:buNone/>
            </a:pPr>
            <a:r>
              <a:rPr b="1" i="0" lang="en-US" sz="3400" u="none" cap="none" strike="noStrike">
                <a:solidFill>
                  <a:srgbClr val="0900DA"/>
                </a:solidFill>
                <a:latin typeface="Avenir"/>
                <a:ea typeface="Avenir"/>
                <a:cs typeface="Avenir"/>
                <a:sym typeface="Avenir"/>
              </a:rPr>
              <a:t>Option 1: Buy Online</a:t>
            </a:r>
            <a:endParaRPr b="0" i="0" sz="3400" u="none" cap="none" strike="noStrike">
              <a:solidFill>
                <a:schemeClr val="dk1"/>
              </a:solidFill>
              <a:latin typeface="Calibri"/>
              <a:ea typeface="Calibri"/>
              <a:cs typeface="Calibri"/>
              <a:sym typeface="Calibri"/>
            </a:endParaRPr>
          </a:p>
        </p:txBody>
      </p:sp>
      <p:sp>
        <p:nvSpPr>
          <p:cNvPr id="199" name="Google Shape;199;p14"/>
          <p:cNvSpPr/>
          <p:nvPr/>
        </p:nvSpPr>
        <p:spPr>
          <a:xfrm>
            <a:off x="457200" y="1170432"/>
            <a:ext cx="3396996" cy="292608"/>
          </a:xfrm>
          <a:prstGeom prst="rect">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4"/>
          <p:cNvSpPr/>
          <p:nvPr/>
        </p:nvSpPr>
        <p:spPr>
          <a:xfrm>
            <a:off x="457200" y="1170432"/>
            <a:ext cx="3396996"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100"/>
              <a:buFont typeface="Avenir"/>
              <a:buNone/>
            </a:pPr>
            <a:r>
              <a:rPr b="1" i="0" lang="en-US" sz="1100" u="none" cap="none" strike="noStrike">
                <a:solidFill>
                  <a:srgbClr val="FFFFFF"/>
                </a:solidFill>
                <a:latin typeface="Avenir"/>
                <a:ea typeface="Avenir"/>
                <a:cs typeface="Avenir"/>
                <a:sym typeface="Avenir"/>
              </a:rPr>
              <a:t>OPTION 1 · BUY ONLINE  (1 of 2)</a:t>
            </a:r>
            <a:endParaRPr b="0" i="0" sz="1100" u="none" cap="none" strike="noStrike">
              <a:solidFill>
                <a:schemeClr val="dk1"/>
              </a:solidFill>
              <a:latin typeface="Calibri"/>
              <a:ea typeface="Calibri"/>
              <a:cs typeface="Calibri"/>
              <a:sym typeface="Calibri"/>
            </a:endParaRPr>
          </a:p>
        </p:txBody>
      </p:sp>
      <p:sp>
        <p:nvSpPr>
          <p:cNvPr id="201" name="Google Shape;201;p14"/>
          <p:cNvSpPr/>
          <p:nvPr/>
        </p:nvSpPr>
        <p:spPr>
          <a:xfrm>
            <a:off x="457200" y="169164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4"/>
          <p:cNvSpPr/>
          <p:nvPr/>
        </p:nvSpPr>
        <p:spPr>
          <a:xfrm>
            <a:off x="457200" y="169164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1</a:t>
            </a:r>
            <a:endParaRPr b="0" i="0" sz="1500" u="none" cap="none" strike="noStrike">
              <a:solidFill>
                <a:schemeClr val="dk1"/>
              </a:solidFill>
              <a:latin typeface="Calibri"/>
              <a:ea typeface="Calibri"/>
              <a:cs typeface="Calibri"/>
              <a:sym typeface="Calibri"/>
            </a:endParaRPr>
          </a:p>
        </p:txBody>
      </p:sp>
      <p:sp>
        <p:nvSpPr>
          <p:cNvPr id="203" name="Google Shape;203;p14"/>
          <p:cNvSpPr/>
          <p:nvPr/>
        </p:nvSpPr>
        <p:spPr>
          <a:xfrm>
            <a:off x="868680" y="167335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Select "Purchase Achieve Access." You'll go to the Student Store.</a:t>
            </a:r>
            <a:endParaRPr b="0" i="0" sz="1350" u="none" cap="none" strike="noStrike">
              <a:solidFill>
                <a:schemeClr val="dk1"/>
              </a:solidFill>
              <a:latin typeface="Calibri"/>
              <a:ea typeface="Calibri"/>
              <a:cs typeface="Calibri"/>
              <a:sym typeface="Calibri"/>
            </a:endParaRPr>
          </a:p>
        </p:txBody>
      </p:sp>
      <p:sp>
        <p:nvSpPr>
          <p:cNvPr id="204" name="Google Shape;204;p14"/>
          <p:cNvSpPr/>
          <p:nvPr/>
        </p:nvSpPr>
        <p:spPr>
          <a:xfrm>
            <a:off x="457200" y="237744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4"/>
          <p:cNvSpPr/>
          <p:nvPr/>
        </p:nvSpPr>
        <p:spPr>
          <a:xfrm>
            <a:off x="457200" y="237744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2</a:t>
            </a:r>
            <a:endParaRPr b="0" i="0" sz="1500" u="none" cap="none" strike="noStrike">
              <a:solidFill>
                <a:schemeClr val="dk1"/>
              </a:solidFill>
              <a:latin typeface="Calibri"/>
              <a:ea typeface="Calibri"/>
              <a:cs typeface="Calibri"/>
              <a:sym typeface="Calibri"/>
            </a:endParaRPr>
          </a:p>
        </p:txBody>
      </p:sp>
      <p:sp>
        <p:nvSpPr>
          <p:cNvPr id="206" name="Google Shape;206;p14"/>
          <p:cNvSpPr/>
          <p:nvPr/>
        </p:nvSpPr>
        <p:spPr>
          <a:xfrm>
            <a:off x="868680" y="235915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Sign in, or click "Need an account? Create one now" and fill out the form.</a:t>
            </a:r>
            <a:endParaRPr b="0" i="0" sz="1350" u="none" cap="none" strike="noStrike">
              <a:solidFill>
                <a:schemeClr val="dk1"/>
              </a:solidFill>
              <a:latin typeface="Calibri"/>
              <a:ea typeface="Calibri"/>
              <a:cs typeface="Calibri"/>
              <a:sym typeface="Calibri"/>
            </a:endParaRPr>
          </a:p>
        </p:txBody>
      </p:sp>
      <p:sp>
        <p:nvSpPr>
          <p:cNvPr id="207" name="Google Shape;207;p14"/>
          <p:cNvSpPr/>
          <p:nvPr/>
        </p:nvSpPr>
        <p:spPr>
          <a:xfrm>
            <a:off x="457200" y="320040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4"/>
          <p:cNvSpPr/>
          <p:nvPr/>
        </p:nvSpPr>
        <p:spPr>
          <a:xfrm>
            <a:off x="457200" y="320040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3</a:t>
            </a:r>
            <a:endParaRPr b="0" i="0" sz="1500" u="none" cap="none" strike="noStrike">
              <a:solidFill>
                <a:schemeClr val="dk1"/>
              </a:solidFill>
              <a:latin typeface="Calibri"/>
              <a:ea typeface="Calibri"/>
              <a:cs typeface="Calibri"/>
              <a:sym typeface="Calibri"/>
            </a:endParaRPr>
          </a:p>
        </p:txBody>
      </p:sp>
      <p:sp>
        <p:nvSpPr>
          <p:cNvPr id="209" name="Google Shape;209;p14"/>
          <p:cNvSpPr/>
          <p:nvPr/>
        </p:nvSpPr>
        <p:spPr>
          <a:xfrm>
            <a:off x="868680" y="318211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Agree to the terms and create your account.</a:t>
            </a:r>
            <a:endParaRPr b="0" i="0" sz="1350" u="none" cap="none" strike="noStrike">
              <a:solidFill>
                <a:schemeClr val="dk1"/>
              </a:solidFill>
              <a:latin typeface="Calibri"/>
              <a:ea typeface="Calibri"/>
              <a:cs typeface="Calibri"/>
              <a:sym typeface="Calibri"/>
            </a:endParaRPr>
          </a:p>
        </p:txBody>
      </p:sp>
      <p:sp>
        <p:nvSpPr>
          <p:cNvPr id="210" name="Google Shape;210;p14"/>
          <p:cNvSpPr/>
          <p:nvPr/>
        </p:nvSpPr>
        <p:spPr>
          <a:xfrm>
            <a:off x="457200" y="379476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4"/>
          <p:cNvSpPr/>
          <p:nvPr/>
        </p:nvSpPr>
        <p:spPr>
          <a:xfrm>
            <a:off x="457200" y="379476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4</a:t>
            </a:r>
            <a:endParaRPr b="0" i="0" sz="1500" u="none" cap="none" strike="noStrike">
              <a:solidFill>
                <a:schemeClr val="dk1"/>
              </a:solidFill>
              <a:latin typeface="Calibri"/>
              <a:ea typeface="Calibri"/>
              <a:cs typeface="Calibri"/>
              <a:sym typeface="Calibri"/>
            </a:endParaRPr>
          </a:p>
        </p:txBody>
      </p:sp>
      <p:sp>
        <p:nvSpPr>
          <p:cNvPr id="212" name="Google Shape;212;p14"/>
          <p:cNvSpPr/>
          <p:nvPr/>
        </p:nvSpPr>
        <p:spPr>
          <a:xfrm>
            <a:off x="868680" y="377647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Back in the Store: expand Achieve, click "Subscribe," and Add to Cart.</a:t>
            </a:r>
            <a:endParaRPr b="0" i="0" sz="1350" u="none" cap="none" strike="noStrike">
              <a:solidFill>
                <a:schemeClr val="dk1"/>
              </a:solidFill>
              <a:latin typeface="Calibri"/>
              <a:ea typeface="Calibri"/>
              <a:cs typeface="Calibri"/>
              <a:sym typeface="Calibri"/>
            </a:endParaRPr>
          </a:p>
        </p:txBody>
      </p:sp>
      <p:pic>
        <p:nvPicPr>
          <p:cNvPr id="213" name="Google Shape;213;p14" title="Screenshot 2026-08-20 at 2.57.51 PM.png"/>
          <p:cNvPicPr preferRelativeResize="0"/>
          <p:nvPr/>
        </p:nvPicPr>
        <p:blipFill>
          <a:blip r:embed="rId3">
            <a:alphaModFix/>
          </a:blip>
          <a:stretch>
            <a:fillRect/>
          </a:stretch>
        </p:blipFill>
        <p:spPr>
          <a:xfrm>
            <a:off x="5730240" y="1203960"/>
            <a:ext cx="3261358" cy="255963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8" name="Shape 218"/>
        <p:cNvGrpSpPr/>
        <p:nvPr/>
      </p:nvGrpSpPr>
      <p:grpSpPr>
        <a:xfrm>
          <a:off x="0" y="0"/>
          <a:ext cx="0" cy="0"/>
          <a:chOff x="0" y="0"/>
          <a:chExt cx="0" cy="0"/>
        </a:xfrm>
      </p:grpSpPr>
      <p:sp>
        <p:nvSpPr>
          <p:cNvPr id="219" name="Google Shape;219;p15"/>
          <p:cNvSpPr/>
          <p:nvPr/>
        </p:nvSpPr>
        <p:spPr>
          <a:xfrm>
            <a:off x="8366760" y="256032"/>
            <a:ext cx="4572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BCFF"/>
              </a:buClr>
              <a:buSzPts val="2200"/>
              <a:buFont typeface="Arial"/>
              <a:buNone/>
            </a:pPr>
            <a:r>
              <a:t/>
            </a:r>
            <a:endParaRPr b="0" i="0" sz="2200" u="none" cap="none" strike="noStrike">
              <a:solidFill>
                <a:schemeClr val="dk1"/>
              </a:solidFill>
              <a:latin typeface="Calibri"/>
              <a:ea typeface="Calibri"/>
              <a:cs typeface="Calibri"/>
              <a:sym typeface="Calibri"/>
            </a:endParaRPr>
          </a:p>
        </p:txBody>
      </p:sp>
      <p:sp>
        <p:nvSpPr>
          <p:cNvPr id="220" name="Google Shape;220;p15"/>
          <p:cNvSpPr/>
          <p:nvPr/>
        </p:nvSpPr>
        <p:spPr>
          <a:xfrm>
            <a:off x="6720840" y="237744"/>
            <a:ext cx="1645920" cy="41148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0900DA"/>
              </a:buClr>
              <a:buSzPts val="1000"/>
              <a:buFont typeface="Avenir"/>
              <a:buNone/>
            </a:pPr>
            <a:r>
              <a:t/>
            </a:r>
            <a:endParaRPr b="0" i="0" sz="1000" u="none" cap="none" strike="noStrike">
              <a:solidFill>
                <a:schemeClr val="dk1"/>
              </a:solidFill>
              <a:latin typeface="Calibri"/>
              <a:ea typeface="Calibri"/>
              <a:cs typeface="Calibri"/>
              <a:sym typeface="Calibri"/>
            </a:endParaRPr>
          </a:p>
        </p:txBody>
      </p:sp>
      <p:sp>
        <p:nvSpPr>
          <p:cNvPr id="221" name="Google Shape;221;p15"/>
          <p:cNvSpPr/>
          <p:nvPr/>
        </p:nvSpPr>
        <p:spPr>
          <a:xfrm>
            <a:off x="457200" y="502920"/>
            <a:ext cx="60350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3400"/>
              <a:buFont typeface="Avenir"/>
              <a:buNone/>
            </a:pPr>
            <a:r>
              <a:rPr b="1" i="0" lang="en-US" sz="3400" u="none" cap="none" strike="noStrike">
                <a:solidFill>
                  <a:srgbClr val="0900DA"/>
                </a:solidFill>
                <a:latin typeface="Avenir"/>
                <a:ea typeface="Avenir"/>
                <a:cs typeface="Avenir"/>
                <a:sym typeface="Avenir"/>
              </a:rPr>
              <a:t>Option 1: Buy Online</a:t>
            </a:r>
            <a:endParaRPr b="0" i="0" sz="3400" u="none" cap="none" strike="noStrike">
              <a:solidFill>
                <a:schemeClr val="dk1"/>
              </a:solidFill>
              <a:latin typeface="Calibri"/>
              <a:ea typeface="Calibri"/>
              <a:cs typeface="Calibri"/>
              <a:sym typeface="Calibri"/>
            </a:endParaRPr>
          </a:p>
        </p:txBody>
      </p:sp>
      <p:sp>
        <p:nvSpPr>
          <p:cNvPr id="222" name="Google Shape;222;p15"/>
          <p:cNvSpPr/>
          <p:nvPr/>
        </p:nvSpPr>
        <p:spPr>
          <a:xfrm>
            <a:off x="457200" y="1170432"/>
            <a:ext cx="3396996" cy="292608"/>
          </a:xfrm>
          <a:prstGeom prst="rect">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5"/>
          <p:cNvSpPr/>
          <p:nvPr/>
        </p:nvSpPr>
        <p:spPr>
          <a:xfrm>
            <a:off x="457200" y="1170432"/>
            <a:ext cx="3396996"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100"/>
              <a:buFont typeface="Avenir"/>
              <a:buNone/>
            </a:pPr>
            <a:r>
              <a:rPr b="1" i="0" lang="en-US" sz="1100" u="none" cap="none" strike="noStrike">
                <a:solidFill>
                  <a:srgbClr val="FFFFFF"/>
                </a:solidFill>
                <a:latin typeface="Avenir"/>
                <a:ea typeface="Avenir"/>
                <a:cs typeface="Avenir"/>
                <a:sym typeface="Avenir"/>
              </a:rPr>
              <a:t>OPTION 1 · BUY ONLINE  (2 of 2)</a:t>
            </a:r>
            <a:endParaRPr b="0" i="0" sz="1100" u="none" cap="none" strike="noStrike">
              <a:solidFill>
                <a:schemeClr val="dk1"/>
              </a:solidFill>
              <a:latin typeface="Calibri"/>
              <a:ea typeface="Calibri"/>
              <a:cs typeface="Calibri"/>
              <a:sym typeface="Calibri"/>
            </a:endParaRPr>
          </a:p>
        </p:txBody>
      </p:sp>
      <p:sp>
        <p:nvSpPr>
          <p:cNvPr id="224" name="Google Shape;224;p15"/>
          <p:cNvSpPr/>
          <p:nvPr/>
        </p:nvSpPr>
        <p:spPr>
          <a:xfrm>
            <a:off x="457200" y="169164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5"/>
          <p:cNvSpPr/>
          <p:nvPr/>
        </p:nvSpPr>
        <p:spPr>
          <a:xfrm>
            <a:off x="457200" y="169164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5</a:t>
            </a:r>
            <a:endParaRPr b="0" i="0" sz="1500" u="none" cap="none" strike="noStrike">
              <a:solidFill>
                <a:schemeClr val="dk1"/>
              </a:solidFill>
              <a:latin typeface="Calibri"/>
              <a:ea typeface="Calibri"/>
              <a:cs typeface="Calibri"/>
              <a:sym typeface="Calibri"/>
            </a:endParaRPr>
          </a:p>
        </p:txBody>
      </p:sp>
      <p:sp>
        <p:nvSpPr>
          <p:cNvPr id="226" name="Google Shape;226;p15"/>
          <p:cNvSpPr/>
          <p:nvPr/>
        </p:nvSpPr>
        <p:spPr>
          <a:xfrm>
            <a:off x="868680" y="167335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View your cart and click "Checkout."</a:t>
            </a:r>
            <a:endParaRPr b="0" i="0" sz="1350" u="none" cap="none" strike="noStrike">
              <a:solidFill>
                <a:schemeClr val="dk1"/>
              </a:solidFill>
              <a:latin typeface="Calibri"/>
              <a:ea typeface="Calibri"/>
              <a:cs typeface="Calibri"/>
              <a:sym typeface="Calibri"/>
            </a:endParaRPr>
          </a:p>
        </p:txBody>
      </p:sp>
      <p:sp>
        <p:nvSpPr>
          <p:cNvPr id="227" name="Google Shape;227;p15"/>
          <p:cNvSpPr/>
          <p:nvPr/>
        </p:nvSpPr>
        <p:spPr>
          <a:xfrm>
            <a:off x="457200" y="228600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5"/>
          <p:cNvSpPr/>
          <p:nvPr/>
        </p:nvSpPr>
        <p:spPr>
          <a:xfrm>
            <a:off x="457200" y="228600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6</a:t>
            </a:r>
            <a:endParaRPr b="0" i="0" sz="1500" u="none" cap="none" strike="noStrike">
              <a:solidFill>
                <a:schemeClr val="dk1"/>
              </a:solidFill>
              <a:latin typeface="Calibri"/>
              <a:ea typeface="Calibri"/>
              <a:cs typeface="Calibri"/>
              <a:sym typeface="Calibri"/>
            </a:endParaRPr>
          </a:p>
        </p:txBody>
      </p:sp>
      <p:sp>
        <p:nvSpPr>
          <p:cNvPr id="229" name="Google Shape;229;p15"/>
          <p:cNvSpPr/>
          <p:nvPr/>
        </p:nvSpPr>
        <p:spPr>
          <a:xfrm>
            <a:off x="868680" y="226771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Fill in your payment info: address, delivery, review, purchase.</a:t>
            </a:r>
            <a:endParaRPr b="0" i="0" sz="1350" u="none" cap="none" strike="noStrike">
              <a:solidFill>
                <a:schemeClr val="dk1"/>
              </a:solidFill>
              <a:latin typeface="Calibri"/>
              <a:ea typeface="Calibri"/>
              <a:cs typeface="Calibri"/>
              <a:sym typeface="Calibri"/>
            </a:endParaRPr>
          </a:p>
        </p:txBody>
      </p:sp>
      <p:sp>
        <p:nvSpPr>
          <p:cNvPr id="230" name="Google Shape;230;p15"/>
          <p:cNvSpPr/>
          <p:nvPr/>
        </p:nvSpPr>
        <p:spPr>
          <a:xfrm>
            <a:off x="457200" y="310896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5"/>
          <p:cNvSpPr/>
          <p:nvPr/>
        </p:nvSpPr>
        <p:spPr>
          <a:xfrm>
            <a:off x="457200" y="310896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7</a:t>
            </a:r>
            <a:endParaRPr b="0" i="0" sz="1500" u="none" cap="none" strike="noStrike">
              <a:solidFill>
                <a:schemeClr val="dk1"/>
              </a:solidFill>
              <a:latin typeface="Calibri"/>
              <a:ea typeface="Calibri"/>
              <a:cs typeface="Calibri"/>
              <a:sym typeface="Calibri"/>
            </a:endParaRPr>
          </a:p>
        </p:txBody>
      </p:sp>
      <p:sp>
        <p:nvSpPr>
          <p:cNvPr id="232" name="Google Shape;232;p15"/>
          <p:cNvSpPr/>
          <p:nvPr/>
        </p:nvSpPr>
        <p:spPr>
          <a:xfrm>
            <a:off x="868680" y="309067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Watch for your confirmation email, then click "Go to Achieve."</a:t>
            </a:r>
            <a:endParaRPr b="0" i="0" sz="1350" u="none" cap="none" strike="noStrike">
              <a:solidFill>
                <a:schemeClr val="dk1"/>
              </a:solidFill>
              <a:latin typeface="Calibri"/>
              <a:ea typeface="Calibri"/>
              <a:cs typeface="Calibri"/>
              <a:sym typeface="Calibri"/>
            </a:endParaRPr>
          </a:p>
        </p:txBody>
      </p:sp>
      <p:sp>
        <p:nvSpPr>
          <p:cNvPr id="233" name="Google Shape;233;p15"/>
          <p:cNvSpPr/>
          <p:nvPr/>
        </p:nvSpPr>
        <p:spPr>
          <a:xfrm>
            <a:off x="457200" y="3931920"/>
            <a:ext cx="5120640" cy="640080"/>
          </a:xfrm>
          <a:prstGeom prst="rect">
            <a:avLst/>
          </a:prstGeom>
          <a:solidFill>
            <a:srgbClr val="F1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5"/>
          <p:cNvSpPr/>
          <p:nvPr/>
        </p:nvSpPr>
        <p:spPr>
          <a:xfrm>
            <a:off x="640080" y="3931920"/>
            <a:ext cx="4754880" cy="64008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1250"/>
              <a:buFont typeface="Avenir"/>
              <a:buNone/>
            </a:pPr>
            <a:r>
              <a:rPr b="1" i="0" lang="en-US" sz="1250" u="none" cap="none" strike="noStrike">
                <a:solidFill>
                  <a:srgbClr val="0900DA"/>
                </a:solidFill>
                <a:latin typeface="Avenir"/>
                <a:ea typeface="Avenir"/>
                <a:cs typeface="Avenir"/>
                <a:sym typeface="Avenir"/>
              </a:rPr>
              <a:t>You're enrolled! You can also track your order under "My Account."</a:t>
            </a:r>
            <a:endParaRPr b="0" i="0" sz="1250" u="none" cap="none" strike="noStrike">
              <a:solidFill>
                <a:schemeClr val="dk1"/>
              </a:solidFill>
              <a:latin typeface="Calibri"/>
              <a:ea typeface="Calibri"/>
              <a:cs typeface="Calibri"/>
              <a:sym typeface="Calibri"/>
            </a:endParaRPr>
          </a:p>
        </p:txBody>
      </p:sp>
      <p:pic>
        <p:nvPicPr>
          <p:cNvPr id="235" name="Google Shape;235;p15" title="Screenshot 2026-08-20 at 2.59.28 PM.png"/>
          <p:cNvPicPr preferRelativeResize="0"/>
          <p:nvPr/>
        </p:nvPicPr>
        <p:blipFill>
          <a:blip r:embed="rId3">
            <a:alphaModFix/>
          </a:blip>
          <a:stretch>
            <a:fillRect/>
          </a:stretch>
        </p:blipFill>
        <p:spPr>
          <a:xfrm>
            <a:off x="5730240" y="1203960"/>
            <a:ext cx="3261358" cy="21434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0" name="Shape 240"/>
        <p:cNvGrpSpPr/>
        <p:nvPr/>
      </p:nvGrpSpPr>
      <p:grpSpPr>
        <a:xfrm>
          <a:off x="0" y="0"/>
          <a:ext cx="0" cy="0"/>
          <a:chOff x="0" y="0"/>
          <a:chExt cx="0" cy="0"/>
        </a:xfrm>
      </p:grpSpPr>
      <p:sp>
        <p:nvSpPr>
          <p:cNvPr id="241" name="Google Shape;241;p16"/>
          <p:cNvSpPr/>
          <p:nvPr/>
        </p:nvSpPr>
        <p:spPr>
          <a:xfrm>
            <a:off x="8366760" y="256032"/>
            <a:ext cx="4572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BCFF"/>
              </a:buClr>
              <a:buSzPts val="2200"/>
              <a:buFont typeface="Arial"/>
              <a:buNone/>
            </a:pPr>
            <a:r>
              <a:t/>
            </a:r>
            <a:endParaRPr b="0" i="0" sz="2200" u="none" cap="none" strike="noStrike">
              <a:solidFill>
                <a:schemeClr val="dk1"/>
              </a:solidFill>
              <a:latin typeface="Calibri"/>
              <a:ea typeface="Calibri"/>
              <a:cs typeface="Calibri"/>
              <a:sym typeface="Calibri"/>
            </a:endParaRPr>
          </a:p>
        </p:txBody>
      </p:sp>
      <p:sp>
        <p:nvSpPr>
          <p:cNvPr id="242" name="Google Shape;242;p16"/>
          <p:cNvSpPr/>
          <p:nvPr/>
        </p:nvSpPr>
        <p:spPr>
          <a:xfrm>
            <a:off x="6720840" y="237744"/>
            <a:ext cx="1645920" cy="41148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0900DA"/>
              </a:buClr>
              <a:buSzPts val="1000"/>
              <a:buFont typeface="Avenir"/>
              <a:buNone/>
            </a:pPr>
            <a:r>
              <a:t/>
            </a:r>
            <a:endParaRPr b="0" i="0" sz="1000" u="none" cap="none" strike="noStrike">
              <a:solidFill>
                <a:schemeClr val="dk1"/>
              </a:solidFill>
              <a:latin typeface="Calibri"/>
              <a:ea typeface="Calibri"/>
              <a:cs typeface="Calibri"/>
              <a:sym typeface="Calibri"/>
            </a:endParaRPr>
          </a:p>
        </p:txBody>
      </p:sp>
      <p:sp>
        <p:nvSpPr>
          <p:cNvPr id="243" name="Google Shape;243;p16"/>
          <p:cNvSpPr/>
          <p:nvPr/>
        </p:nvSpPr>
        <p:spPr>
          <a:xfrm>
            <a:off x="457200" y="502920"/>
            <a:ext cx="60350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3400"/>
              <a:buFont typeface="Avenir"/>
              <a:buNone/>
            </a:pPr>
            <a:r>
              <a:rPr b="1" i="0" lang="en-US" sz="3400" u="none" cap="none" strike="noStrike">
                <a:solidFill>
                  <a:srgbClr val="0900DA"/>
                </a:solidFill>
                <a:latin typeface="Avenir"/>
                <a:ea typeface="Avenir"/>
                <a:cs typeface="Avenir"/>
                <a:sym typeface="Avenir"/>
              </a:rPr>
              <a:t>Option 2: Free Trial</a:t>
            </a:r>
            <a:endParaRPr b="0" i="0" sz="3400" u="none" cap="none" strike="noStrike">
              <a:solidFill>
                <a:schemeClr val="dk1"/>
              </a:solidFill>
              <a:latin typeface="Calibri"/>
              <a:ea typeface="Calibri"/>
              <a:cs typeface="Calibri"/>
              <a:sym typeface="Calibri"/>
            </a:endParaRPr>
          </a:p>
        </p:txBody>
      </p:sp>
      <p:sp>
        <p:nvSpPr>
          <p:cNvPr id="244" name="Google Shape;244;p16"/>
          <p:cNvSpPr/>
          <p:nvPr/>
        </p:nvSpPr>
        <p:spPr>
          <a:xfrm>
            <a:off x="457200" y="1170432"/>
            <a:ext cx="2345436" cy="292608"/>
          </a:xfrm>
          <a:prstGeom prst="rect">
            <a:avLst/>
          </a:prstGeom>
          <a:solidFill>
            <a:srgbClr val="00BC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6"/>
          <p:cNvSpPr/>
          <p:nvPr/>
        </p:nvSpPr>
        <p:spPr>
          <a:xfrm>
            <a:off x="457200" y="1170432"/>
            <a:ext cx="2345436"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100"/>
              <a:buFont typeface="Avenir"/>
              <a:buNone/>
            </a:pPr>
            <a:r>
              <a:rPr b="1" i="0" lang="en-US" sz="1100" u="none" cap="none" strike="noStrike">
                <a:solidFill>
                  <a:srgbClr val="FFFFFF"/>
                </a:solidFill>
                <a:latin typeface="Avenir"/>
                <a:ea typeface="Avenir"/>
                <a:cs typeface="Avenir"/>
                <a:sym typeface="Avenir"/>
              </a:rPr>
              <a:t>OPTION 2 · FREE TRIAL</a:t>
            </a:r>
            <a:endParaRPr b="0" i="0" sz="1100" u="none" cap="none" strike="noStrike">
              <a:solidFill>
                <a:schemeClr val="dk1"/>
              </a:solidFill>
              <a:latin typeface="Calibri"/>
              <a:ea typeface="Calibri"/>
              <a:cs typeface="Calibri"/>
              <a:sym typeface="Calibri"/>
            </a:endParaRPr>
          </a:p>
        </p:txBody>
      </p:sp>
      <p:sp>
        <p:nvSpPr>
          <p:cNvPr id="246" name="Google Shape;246;p16"/>
          <p:cNvSpPr/>
          <p:nvPr/>
        </p:nvSpPr>
        <p:spPr>
          <a:xfrm>
            <a:off x="457200" y="169164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6"/>
          <p:cNvSpPr/>
          <p:nvPr/>
        </p:nvSpPr>
        <p:spPr>
          <a:xfrm>
            <a:off x="457200" y="169164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1</a:t>
            </a:r>
            <a:endParaRPr b="0" i="0" sz="1500" u="none" cap="none" strike="noStrike">
              <a:solidFill>
                <a:schemeClr val="dk1"/>
              </a:solidFill>
              <a:latin typeface="Calibri"/>
              <a:ea typeface="Calibri"/>
              <a:cs typeface="Calibri"/>
              <a:sym typeface="Calibri"/>
            </a:endParaRPr>
          </a:p>
        </p:txBody>
      </p:sp>
      <p:sp>
        <p:nvSpPr>
          <p:cNvPr id="248" name="Google Shape;248;p16"/>
          <p:cNvSpPr/>
          <p:nvPr/>
        </p:nvSpPr>
        <p:spPr>
          <a:xfrm>
            <a:off x="868680" y="167335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Select "Start a Grace Period" for 14 days of free access.</a:t>
            </a:r>
            <a:endParaRPr b="0" i="0" sz="1350" u="none" cap="none" strike="noStrike">
              <a:solidFill>
                <a:schemeClr val="dk1"/>
              </a:solidFill>
              <a:latin typeface="Calibri"/>
              <a:ea typeface="Calibri"/>
              <a:cs typeface="Calibri"/>
              <a:sym typeface="Calibri"/>
            </a:endParaRPr>
          </a:p>
        </p:txBody>
      </p:sp>
      <p:sp>
        <p:nvSpPr>
          <p:cNvPr id="249" name="Google Shape;249;p16"/>
          <p:cNvSpPr/>
          <p:nvPr/>
        </p:nvSpPr>
        <p:spPr>
          <a:xfrm>
            <a:off x="457200" y="228600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6"/>
          <p:cNvSpPr/>
          <p:nvPr/>
        </p:nvSpPr>
        <p:spPr>
          <a:xfrm>
            <a:off x="457200" y="228600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2</a:t>
            </a:r>
            <a:endParaRPr b="0" i="0" sz="1500" u="none" cap="none" strike="noStrike">
              <a:solidFill>
                <a:schemeClr val="dk1"/>
              </a:solidFill>
              <a:latin typeface="Calibri"/>
              <a:ea typeface="Calibri"/>
              <a:cs typeface="Calibri"/>
              <a:sym typeface="Calibri"/>
            </a:endParaRPr>
          </a:p>
        </p:txBody>
      </p:sp>
      <p:sp>
        <p:nvSpPr>
          <p:cNvPr id="251" name="Google Shape;251;p16"/>
          <p:cNvSpPr/>
          <p:nvPr/>
        </p:nvSpPr>
        <p:spPr>
          <a:xfrm>
            <a:off x="868680" y="226771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Check the box confirming you know when the trial ends.</a:t>
            </a:r>
            <a:endParaRPr b="0" i="0" sz="1350" u="none" cap="none" strike="noStrike">
              <a:solidFill>
                <a:schemeClr val="dk1"/>
              </a:solidFill>
              <a:latin typeface="Calibri"/>
              <a:ea typeface="Calibri"/>
              <a:cs typeface="Calibri"/>
              <a:sym typeface="Calibri"/>
            </a:endParaRPr>
          </a:p>
        </p:txBody>
      </p:sp>
      <p:sp>
        <p:nvSpPr>
          <p:cNvPr id="252" name="Google Shape;252;p16"/>
          <p:cNvSpPr/>
          <p:nvPr/>
        </p:nvSpPr>
        <p:spPr>
          <a:xfrm>
            <a:off x="457200" y="288036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6"/>
          <p:cNvSpPr/>
          <p:nvPr/>
        </p:nvSpPr>
        <p:spPr>
          <a:xfrm>
            <a:off x="457200" y="288036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3</a:t>
            </a:r>
            <a:endParaRPr b="0" i="0" sz="1500" u="none" cap="none" strike="noStrike">
              <a:solidFill>
                <a:schemeClr val="dk1"/>
              </a:solidFill>
              <a:latin typeface="Calibri"/>
              <a:ea typeface="Calibri"/>
              <a:cs typeface="Calibri"/>
              <a:sym typeface="Calibri"/>
            </a:endParaRPr>
          </a:p>
        </p:txBody>
      </p:sp>
      <p:sp>
        <p:nvSpPr>
          <p:cNvPr id="254" name="Google Shape;254;p16"/>
          <p:cNvSpPr/>
          <p:nvPr/>
        </p:nvSpPr>
        <p:spPr>
          <a:xfrm>
            <a:off x="868680" y="286207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Create an account (or sign in) — and you're in.</a:t>
            </a:r>
            <a:endParaRPr b="0" i="0" sz="1350" u="none" cap="none" strike="noStrike">
              <a:solidFill>
                <a:schemeClr val="dk1"/>
              </a:solidFill>
              <a:latin typeface="Calibri"/>
              <a:ea typeface="Calibri"/>
              <a:cs typeface="Calibri"/>
              <a:sym typeface="Calibri"/>
            </a:endParaRPr>
          </a:p>
        </p:txBody>
      </p:sp>
      <p:sp>
        <p:nvSpPr>
          <p:cNvPr id="255" name="Google Shape;255;p16"/>
          <p:cNvSpPr/>
          <p:nvPr/>
        </p:nvSpPr>
        <p:spPr>
          <a:xfrm>
            <a:off x="457200" y="3611880"/>
            <a:ext cx="5120640" cy="1005840"/>
          </a:xfrm>
          <a:prstGeom prst="rect">
            <a:avLst/>
          </a:prstGeom>
          <a:solidFill>
            <a:srgbClr val="F1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6"/>
          <p:cNvSpPr/>
          <p:nvPr/>
        </p:nvSpPr>
        <p:spPr>
          <a:xfrm>
            <a:off x="640080" y="3703320"/>
            <a:ext cx="4754880" cy="86868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2986"/>
              </a:buClr>
              <a:buSzPts val="1250"/>
              <a:buFont typeface="Avenir"/>
              <a:buNone/>
            </a:pPr>
            <a:r>
              <a:rPr b="1" i="0" lang="en-US" sz="1250" u="none" cap="none" strike="noStrike">
                <a:solidFill>
                  <a:srgbClr val="FF2986"/>
                </a:solidFill>
                <a:latin typeface="Avenir"/>
                <a:ea typeface="Avenir"/>
                <a:cs typeface="Avenir"/>
                <a:sym typeface="Avenir"/>
              </a:rPr>
              <a:t>Before day 14:  </a:t>
            </a:r>
            <a:r>
              <a:rPr b="0" i="0" lang="en-US" sz="1250" u="none" cap="none" strike="noStrike">
                <a:solidFill>
                  <a:srgbClr val="000000"/>
                </a:solidFill>
                <a:latin typeface="Avenir"/>
                <a:ea typeface="Avenir"/>
                <a:cs typeface="Avenir"/>
                <a:sym typeface="Avenir"/>
              </a:rPr>
              <a:t>Add full access from your course dashboard (three-dot menu). Sign in to the </a:t>
            </a:r>
            <a:r>
              <a:rPr b="1" i="0" lang="en-US" sz="1250" u="none" cap="none" strike="noStrike">
                <a:solidFill>
                  <a:srgbClr val="0900DA"/>
                </a:solidFill>
                <a:latin typeface="Avenir"/>
                <a:ea typeface="Avenir"/>
                <a:cs typeface="Avenir"/>
                <a:sym typeface="Avenir"/>
              </a:rPr>
              <a:t>same account</a:t>
            </a:r>
            <a:r>
              <a:rPr b="0" i="0" lang="en-US" sz="1250" u="none" cap="none" strike="noStrike">
                <a:solidFill>
                  <a:srgbClr val="000000"/>
                </a:solidFill>
                <a:latin typeface="Avenir"/>
                <a:ea typeface="Avenir"/>
                <a:cs typeface="Avenir"/>
                <a:sym typeface="Avenir"/>
              </a:rPr>
              <a:t> you used for the trial!</a:t>
            </a:r>
            <a:endParaRPr b="0" i="0" sz="1250" u="none" cap="none" strike="noStrike">
              <a:solidFill>
                <a:schemeClr val="dk1"/>
              </a:solidFill>
              <a:latin typeface="Calibri"/>
              <a:ea typeface="Calibri"/>
              <a:cs typeface="Calibri"/>
              <a:sym typeface="Calibri"/>
            </a:endParaRPr>
          </a:p>
        </p:txBody>
      </p:sp>
      <p:pic>
        <p:nvPicPr>
          <p:cNvPr id="257" name="Google Shape;257;p16" title="Screenshot 2026-08-20 at 3.03.32 PM.png"/>
          <p:cNvPicPr preferRelativeResize="0"/>
          <p:nvPr/>
        </p:nvPicPr>
        <p:blipFill rotWithShape="1">
          <a:blip r:embed="rId3">
            <a:alphaModFix/>
          </a:blip>
          <a:srcRect b="0" l="0" r="1458" t="0"/>
          <a:stretch/>
        </p:blipFill>
        <p:spPr>
          <a:xfrm>
            <a:off x="5730250" y="1203950"/>
            <a:ext cx="3213952" cy="2115825"/>
          </a:xfrm>
          <a:prstGeom prst="rect">
            <a:avLst/>
          </a:prstGeom>
          <a:noFill/>
          <a:ln cap="flat" cmpd="sng" w="9525">
            <a:solidFill>
              <a:srgbClr val="49597D"/>
            </a:solidFill>
            <a:prstDash val="solid"/>
            <a:round/>
            <a:headEnd len="sm" w="sm" type="none"/>
            <a:tailEnd len="sm" w="sm" type="none"/>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2" name="Shape 262"/>
        <p:cNvGrpSpPr/>
        <p:nvPr/>
      </p:nvGrpSpPr>
      <p:grpSpPr>
        <a:xfrm>
          <a:off x="0" y="0"/>
          <a:ext cx="0" cy="0"/>
          <a:chOff x="0" y="0"/>
          <a:chExt cx="0" cy="0"/>
        </a:xfrm>
      </p:grpSpPr>
      <p:sp>
        <p:nvSpPr>
          <p:cNvPr id="263" name="Google Shape;263;p17"/>
          <p:cNvSpPr/>
          <p:nvPr/>
        </p:nvSpPr>
        <p:spPr>
          <a:xfrm>
            <a:off x="8366760" y="256032"/>
            <a:ext cx="4572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BCFF"/>
              </a:buClr>
              <a:buSzPts val="2200"/>
              <a:buFont typeface="Arial"/>
              <a:buNone/>
            </a:pPr>
            <a:r>
              <a:t/>
            </a:r>
            <a:endParaRPr b="0" i="0" sz="2200" u="none" cap="none" strike="noStrike">
              <a:solidFill>
                <a:schemeClr val="dk1"/>
              </a:solidFill>
              <a:latin typeface="Calibri"/>
              <a:ea typeface="Calibri"/>
              <a:cs typeface="Calibri"/>
              <a:sym typeface="Calibri"/>
            </a:endParaRPr>
          </a:p>
        </p:txBody>
      </p:sp>
      <p:sp>
        <p:nvSpPr>
          <p:cNvPr id="264" name="Google Shape;264;p17"/>
          <p:cNvSpPr/>
          <p:nvPr/>
        </p:nvSpPr>
        <p:spPr>
          <a:xfrm>
            <a:off x="6720840" y="237744"/>
            <a:ext cx="1645920" cy="41148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0900DA"/>
              </a:buClr>
              <a:buSzPts val="1000"/>
              <a:buFont typeface="Avenir"/>
              <a:buNone/>
            </a:pPr>
            <a:r>
              <a:t/>
            </a:r>
            <a:endParaRPr b="0" i="0" sz="1000" u="none" cap="none" strike="noStrike">
              <a:solidFill>
                <a:schemeClr val="dk1"/>
              </a:solidFill>
              <a:latin typeface="Calibri"/>
              <a:ea typeface="Calibri"/>
              <a:cs typeface="Calibri"/>
              <a:sym typeface="Calibri"/>
            </a:endParaRPr>
          </a:p>
        </p:txBody>
      </p:sp>
      <p:sp>
        <p:nvSpPr>
          <p:cNvPr id="265" name="Google Shape;265;p17"/>
          <p:cNvSpPr/>
          <p:nvPr/>
        </p:nvSpPr>
        <p:spPr>
          <a:xfrm>
            <a:off x="457200" y="502920"/>
            <a:ext cx="60350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3400"/>
              <a:buFont typeface="Avenir"/>
              <a:buNone/>
            </a:pPr>
            <a:r>
              <a:rPr b="1" i="0" lang="en-US" sz="3400" u="none" cap="none" strike="noStrike">
                <a:solidFill>
                  <a:srgbClr val="0900DA"/>
                </a:solidFill>
                <a:latin typeface="Avenir"/>
                <a:ea typeface="Avenir"/>
                <a:cs typeface="Avenir"/>
                <a:sym typeface="Avenir"/>
              </a:rPr>
              <a:t>Option 3: Have a Code</a:t>
            </a:r>
            <a:endParaRPr b="0" i="0" sz="3400" u="none" cap="none" strike="noStrike">
              <a:solidFill>
                <a:schemeClr val="dk1"/>
              </a:solidFill>
              <a:latin typeface="Calibri"/>
              <a:ea typeface="Calibri"/>
              <a:cs typeface="Calibri"/>
              <a:sym typeface="Calibri"/>
            </a:endParaRPr>
          </a:p>
        </p:txBody>
      </p:sp>
      <p:sp>
        <p:nvSpPr>
          <p:cNvPr id="266" name="Google Shape;266;p17"/>
          <p:cNvSpPr/>
          <p:nvPr/>
        </p:nvSpPr>
        <p:spPr>
          <a:xfrm>
            <a:off x="457200" y="1170432"/>
            <a:ext cx="2555748" cy="292608"/>
          </a:xfrm>
          <a:prstGeom prst="rect">
            <a:avLst/>
          </a:prstGeom>
          <a:solidFill>
            <a:srgbClr val="0900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7"/>
          <p:cNvSpPr/>
          <p:nvPr/>
        </p:nvSpPr>
        <p:spPr>
          <a:xfrm>
            <a:off x="457200" y="1170432"/>
            <a:ext cx="255574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100"/>
              <a:buFont typeface="Avenir"/>
              <a:buNone/>
            </a:pPr>
            <a:r>
              <a:rPr b="1" i="0" lang="en-US" sz="1100" u="none" cap="none" strike="noStrike">
                <a:solidFill>
                  <a:srgbClr val="FFFFFF"/>
                </a:solidFill>
                <a:latin typeface="Avenir"/>
                <a:ea typeface="Avenir"/>
                <a:cs typeface="Avenir"/>
                <a:sym typeface="Avenir"/>
              </a:rPr>
              <a:t>OPTION 3 · ENTER A CODE</a:t>
            </a:r>
            <a:endParaRPr b="0" i="0" sz="1100" u="none" cap="none" strike="noStrike">
              <a:solidFill>
                <a:schemeClr val="dk1"/>
              </a:solidFill>
              <a:latin typeface="Calibri"/>
              <a:ea typeface="Calibri"/>
              <a:cs typeface="Calibri"/>
              <a:sym typeface="Calibri"/>
            </a:endParaRPr>
          </a:p>
        </p:txBody>
      </p:sp>
      <p:sp>
        <p:nvSpPr>
          <p:cNvPr id="268" name="Google Shape;268;p17"/>
          <p:cNvSpPr/>
          <p:nvPr/>
        </p:nvSpPr>
        <p:spPr>
          <a:xfrm>
            <a:off x="457200" y="173736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7"/>
          <p:cNvSpPr/>
          <p:nvPr/>
        </p:nvSpPr>
        <p:spPr>
          <a:xfrm>
            <a:off x="457200" y="173736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1</a:t>
            </a:r>
            <a:endParaRPr b="0" i="0" sz="1500" u="none" cap="none" strike="noStrike">
              <a:solidFill>
                <a:schemeClr val="dk1"/>
              </a:solidFill>
              <a:latin typeface="Calibri"/>
              <a:ea typeface="Calibri"/>
              <a:cs typeface="Calibri"/>
              <a:sym typeface="Calibri"/>
            </a:endParaRPr>
          </a:p>
        </p:txBody>
      </p:sp>
      <p:sp>
        <p:nvSpPr>
          <p:cNvPr id="270" name="Google Shape;270;p17"/>
          <p:cNvSpPr/>
          <p:nvPr/>
        </p:nvSpPr>
        <p:spPr>
          <a:xfrm>
            <a:off x="868680" y="171907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Enter the access code you purchased or received.</a:t>
            </a:r>
            <a:endParaRPr b="0" i="0" sz="1350" u="none" cap="none" strike="noStrike">
              <a:solidFill>
                <a:schemeClr val="dk1"/>
              </a:solidFill>
              <a:latin typeface="Calibri"/>
              <a:ea typeface="Calibri"/>
              <a:cs typeface="Calibri"/>
              <a:sym typeface="Calibri"/>
            </a:endParaRPr>
          </a:p>
        </p:txBody>
      </p:sp>
      <p:sp>
        <p:nvSpPr>
          <p:cNvPr id="271" name="Google Shape;271;p17"/>
          <p:cNvSpPr/>
          <p:nvPr/>
        </p:nvSpPr>
        <p:spPr>
          <a:xfrm>
            <a:off x="457200" y="242316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7"/>
          <p:cNvSpPr/>
          <p:nvPr/>
        </p:nvSpPr>
        <p:spPr>
          <a:xfrm>
            <a:off x="457200" y="242316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2</a:t>
            </a:r>
            <a:endParaRPr b="0" i="0" sz="1500" u="none" cap="none" strike="noStrike">
              <a:solidFill>
                <a:schemeClr val="dk1"/>
              </a:solidFill>
              <a:latin typeface="Calibri"/>
              <a:ea typeface="Calibri"/>
              <a:cs typeface="Calibri"/>
              <a:sym typeface="Calibri"/>
            </a:endParaRPr>
          </a:p>
        </p:txBody>
      </p:sp>
      <p:sp>
        <p:nvSpPr>
          <p:cNvPr id="273" name="Google Shape;273;p17"/>
          <p:cNvSpPr/>
          <p:nvPr/>
        </p:nvSpPr>
        <p:spPr>
          <a:xfrm>
            <a:off x="868680" y="240487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Create an account — or sign in if you already have one.</a:t>
            </a:r>
            <a:endParaRPr b="0" i="0" sz="1350" u="none" cap="none" strike="noStrike">
              <a:solidFill>
                <a:schemeClr val="dk1"/>
              </a:solidFill>
              <a:latin typeface="Calibri"/>
              <a:ea typeface="Calibri"/>
              <a:cs typeface="Calibri"/>
              <a:sym typeface="Calibri"/>
            </a:endParaRPr>
          </a:p>
        </p:txBody>
      </p:sp>
      <p:sp>
        <p:nvSpPr>
          <p:cNvPr id="274" name="Google Shape;274;p17"/>
          <p:cNvSpPr/>
          <p:nvPr/>
        </p:nvSpPr>
        <p:spPr>
          <a:xfrm>
            <a:off x="457200" y="324612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7"/>
          <p:cNvSpPr/>
          <p:nvPr/>
        </p:nvSpPr>
        <p:spPr>
          <a:xfrm>
            <a:off x="457200" y="324612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3</a:t>
            </a:r>
            <a:endParaRPr b="0" i="0" sz="1500" u="none" cap="none" strike="noStrike">
              <a:solidFill>
                <a:schemeClr val="dk1"/>
              </a:solidFill>
              <a:latin typeface="Calibri"/>
              <a:ea typeface="Calibri"/>
              <a:cs typeface="Calibri"/>
              <a:sym typeface="Calibri"/>
            </a:endParaRPr>
          </a:p>
        </p:txBody>
      </p:sp>
      <p:sp>
        <p:nvSpPr>
          <p:cNvPr id="276" name="Google Shape;276;p17"/>
          <p:cNvSpPr/>
          <p:nvPr/>
        </p:nvSpPr>
        <p:spPr>
          <a:xfrm>
            <a:off x="868680" y="322783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You're in! See "Create Your Account" next for the details.</a:t>
            </a:r>
            <a:endParaRPr b="0" i="0" sz="1350" u="none" cap="none" strike="noStrike">
              <a:solidFill>
                <a:schemeClr val="dk1"/>
              </a:solidFill>
              <a:latin typeface="Calibri"/>
              <a:ea typeface="Calibri"/>
              <a:cs typeface="Calibri"/>
              <a:sym typeface="Calibri"/>
            </a:endParaRPr>
          </a:p>
        </p:txBody>
      </p:sp>
      <p:pic>
        <p:nvPicPr>
          <p:cNvPr id="277" name="Google Shape;277;p17" title="Screenshot 2026-08-20 at 2.55.07 PM.png"/>
          <p:cNvPicPr preferRelativeResize="0"/>
          <p:nvPr/>
        </p:nvPicPr>
        <p:blipFill>
          <a:blip r:embed="rId3">
            <a:alphaModFix/>
          </a:blip>
          <a:stretch>
            <a:fillRect/>
          </a:stretch>
        </p:blipFill>
        <p:spPr>
          <a:xfrm>
            <a:off x="5730240" y="1557647"/>
            <a:ext cx="3261358" cy="1804156"/>
          </a:xfrm>
          <a:prstGeom prst="rect">
            <a:avLst/>
          </a:prstGeom>
          <a:noFill/>
          <a:ln cap="flat" cmpd="sng" w="9525">
            <a:solidFill>
              <a:srgbClr val="49597D"/>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2" name="Shape 282"/>
        <p:cNvGrpSpPr/>
        <p:nvPr/>
      </p:nvGrpSpPr>
      <p:grpSpPr>
        <a:xfrm>
          <a:off x="0" y="0"/>
          <a:ext cx="0" cy="0"/>
          <a:chOff x="0" y="0"/>
          <a:chExt cx="0" cy="0"/>
        </a:xfrm>
      </p:grpSpPr>
      <p:sp>
        <p:nvSpPr>
          <p:cNvPr id="283" name="Google Shape;283;p18"/>
          <p:cNvSpPr/>
          <p:nvPr/>
        </p:nvSpPr>
        <p:spPr>
          <a:xfrm>
            <a:off x="8366760" y="256032"/>
            <a:ext cx="4572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BCFF"/>
              </a:buClr>
              <a:buSzPts val="2200"/>
              <a:buFont typeface="Arial"/>
              <a:buNone/>
            </a:pPr>
            <a:r>
              <a:t/>
            </a:r>
            <a:endParaRPr b="0" i="0" sz="2200" u="none" cap="none" strike="noStrike">
              <a:solidFill>
                <a:schemeClr val="dk1"/>
              </a:solidFill>
              <a:latin typeface="Calibri"/>
              <a:ea typeface="Calibri"/>
              <a:cs typeface="Calibri"/>
              <a:sym typeface="Calibri"/>
            </a:endParaRPr>
          </a:p>
        </p:txBody>
      </p:sp>
      <p:sp>
        <p:nvSpPr>
          <p:cNvPr id="284" name="Google Shape;284;p18"/>
          <p:cNvSpPr/>
          <p:nvPr/>
        </p:nvSpPr>
        <p:spPr>
          <a:xfrm>
            <a:off x="6720840" y="237744"/>
            <a:ext cx="1645920" cy="41148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0900DA"/>
              </a:buClr>
              <a:buSzPts val="1000"/>
              <a:buFont typeface="Avenir"/>
              <a:buNone/>
            </a:pPr>
            <a:r>
              <a:t/>
            </a:r>
            <a:endParaRPr b="0" i="0" sz="1000" u="none" cap="none" strike="noStrike">
              <a:solidFill>
                <a:schemeClr val="dk1"/>
              </a:solidFill>
              <a:latin typeface="Calibri"/>
              <a:ea typeface="Calibri"/>
              <a:cs typeface="Calibri"/>
              <a:sym typeface="Calibri"/>
            </a:endParaRPr>
          </a:p>
        </p:txBody>
      </p:sp>
      <p:sp>
        <p:nvSpPr>
          <p:cNvPr id="285" name="Google Shape;285;p18"/>
          <p:cNvSpPr/>
          <p:nvPr/>
        </p:nvSpPr>
        <p:spPr>
          <a:xfrm>
            <a:off x="457200" y="502920"/>
            <a:ext cx="60350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3400"/>
              <a:buFont typeface="Avenir"/>
              <a:buNone/>
            </a:pPr>
            <a:r>
              <a:rPr b="1" i="0" lang="en-US" sz="3400" u="none" cap="none" strike="noStrike">
                <a:solidFill>
                  <a:srgbClr val="0900DA"/>
                </a:solidFill>
                <a:latin typeface="Avenir"/>
                <a:ea typeface="Avenir"/>
                <a:cs typeface="Avenir"/>
                <a:sym typeface="Avenir"/>
              </a:rPr>
              <a:t>Create Your Account</a:t>
            </a:r>
            <a:endParaRPr b="0" i="0" sz="3400" u="none" cap="none" strike="noStrike">
              <a:solidFill>
                <a:schemeClr val="dk1"/>
              </a:solidFill>
              <a:latin typeface="Calibri"/>
              <a:ea typeface="Calibri"/>
              <a:cs typeface="Calibri"/>
              <a:sym typeface="Calibri"/>
            </a:endParaRPr>
          </a:p>
        </p:txBody>
      </p:sp>
      <p:sp>
        <p:nvSpPr>
          <p:cNvPr id="286" name="Google Shape;286;p18"/>
          <p:cNvSpPr/>
          <p:nvPr/>
        </p:nvSpPr>
        <p:spPr>
          <a:xfrm>
            <a:off x="457200" y="1097280"/>
            <a:ext cx="804672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49597D"/>
              </a:buClr>
              <a:buSzPts val="1400"/>
              <a:buFont typeface="Avenir"/>
              <a:buNone/>
            </a:pPr>
            <a:r>
              <a:rPr b="0" i="0" lang="en-US" sz="1400" u="none" cap="none" strike="noStrike">
                <a:solidFill>
                  <a:srgbClr val="49597D"/>
                </a:solidFill>
                <a:latin typeface="Avenir"/>
                <a:ea typeface="Avenir"/>
                <a:cs typeface="Avenir"/>
                <a:sym typeface="Avenir"/>
              </a:rPr>
              <a:t>Every path finishes here. It's the same quick form each time.</a:t>
            </a:r>
            <a:endParaRPr b="0" i="0" sz="1400" u="none" cap="none" strike="noStrike">
              <a:solidFill>
                <a:schemeClr val="dk1"/>
              </a:solidFill>
              <a:latin typeface="Calibri"/>
              <a:ea typeface="Calibri"/>
              <a:cs typeface="Calibri"/>
              <a:sym typeface="Calibri"/>
            </a:endParaRPr>
          </a:p>
        </p:txBody>
      </p:sp>
      <p:sp>
        <p:nvSpPr>
          <p:cNvPr id="287" name="Google Shape;287;p18"/>
          <p:cNvSpPr/>
          <p:nvPr/>
        </p:nvSpPr>
        <p:spPr>
          <a:xfrm>
            <a:off x="457200" y="169164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8"/>
          <p:cNvSpPr/>
          <p:nvPr/>
        </p:nvSpPr>
        <p:spPr>
          <a:xfrm>
            <a:off x="457200" y="169164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1</a:t>
            </a:r>
            <a:endParaRPr b="0" i="0" sz="1500" u="none" cap="none" strike="noStrike">
              <a:solidFill>
                <a:schemeClr val="dk1"/>
              </a:solidFill>
              <a:latin typeface="Calibri"/>
              <a:ea typeface="Calibri"/>
              <a:cs typeface="Calibri"/>
              <a:sym typeface="Calibri"/>
            </a:endParaRPr>
          </a:p>
        </p:txBody>
      </p:sp>
      <p:sp>
        <p:nvSpPr>
          <p:cNvPr id="289" name="Google Shape;289;p18"/>
          <p:cNvSpPr/>
          <p:nvPr/>
        </p:nvSpPr>
        <p:spPr>
          <a:xfrm>
            <a:off x="868680" y="167335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Fill out the form completely.</a:t>
            </a:r>
            <a:endParaRPr b="0" i="0" sz="1350" u="none" cap="none" strike="noStrike">
              <a:solidFill>
                <a:schemeClr val="dk1"/>
              </a:solidFill>
              <a:latin typeface="Calibri"/>
              <a:ea typeface="Calibri"/>
              <a:cs typeface="Calibri"/>
              <a:sym typeface="Calibri"/>
            </a:endParaRPr>
          </a:p>
        </p:txBody>
      </p:sp>
      <p:sp>
        <p:nvSpPr>
          <p:cNvPr id="290" name="Google Shape;290;p18"/>
          <p:cNvSpPr/>
          <p:nvPr/>
        </p:nvSpPr>
        <p:spPr>
          <a:xfrm>
            <a:off x="457200" y="228600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8"/>
          <p:cNvSpPr/>
          <p:nvPr/>
        </p:nvSpPr>
        <p:spPr>
          <a:xfrm>
            <a:off x="457200" y="228600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2</a:t>
            </a:r>
            <a:endParaRPr b="0" i="0" sz="1500" u="none" cap="none" strike="noStrike">
              <a:solidFill>
                <a:schemeClr val="dk1"/>
              </a:solidFill>
              <a:latin typeface="Calibri"/>
              <a:ea typeface="Calibri"/>
              <a:cs typeface="Calibri"/>
              <a:sym typeface="Calibri"/>
            </a:endParaRPr>
          </a:p>
        </p:txBody>
      </p:sp>
      <p:sp>
        <p:nvSpPr>
          <p:cNvPr id="292" name="Google Shape;292;p18"/>
          <p:cNvSpPr/>
          <p:nvPr/>
        </p:nvSpPr>
        <p:spPr>
          <a:xfrm>
            <a:off x="868680" y="226771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Note your password and security answers — you'll need them later.</a:t>
            </a:r>
            <a:endParaRPr b="0" i="0" sz="1350" u="none" cap="none" strike="noStrike">
              <a:solidFill>
                <a:schemeClr val="dk1"/>
              </a:solidFill>
              <a:latin typeface="Calibri"/>
              <a:ea typeface="Calibri"/>
              <a:cs typeface="Calibri"/>
              <a:sym typeface="Calibri"/>
            </a:endParaRPr>
          </a:p>
        </p:txBody>
      </p:sp>
      <p:sp>
        <p:nvSpPr>
          <p:cNvPr id="293" name="Google Shape;293;p18"/>
          <p:cNvSpPr/>
          <p:nvPr/>
        </p:nvSpPr>
        <p:spPr>
          <a:xfrm>
            <a:off x="457200" y="310896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8"/>
          <p:cNvSpPr/>
          <p:nvPr/>
        </p:nvSpPr>
        <p:spPr>
          <a:xfrm>
            <a:off x="457200" y="310896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3</a:t>
            </a:r>
            <a:endParaRPr b="0" i="0" sz="1500" u="none" cap="none" strike="noStrike">
              <a:solidFill>
                <a:schemeClr val="dk1"/>
              </a:solidFill>
              <a:latin typeface="Calibri"/>
              <a:ea typeface="Calibri"/>
              <a:cs typeface="Calibri"/>
              <a:sym typeface="Calibri"/>
            </a:endParaRPr>
          </a:p>
        </p:txBody>
      </p:sp>
      <p:sp>
        <p:nvSpPr>
          <p:cNvPr id="295" name="Google Shape;295;p18"/>
          <p:cNvSpPr/>
          <p:nvPr/>
        </p:nvSpPr>
        <p:spPr>
          <a:xfrm>
            <a:off x="868680" y="309067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Click "Sign Up."</a:t>
            </a:r>
            <a:endParaRPr b="0" i="0" sz="1350" u="none" cap="none" strike="noStrike">
              <a:solidFill>
                <a:schemeClr val="dk1"/>
              </a:solidFill>
              <a:latin typeface="Calibri"/>
              <a:ea typeface="Calibri"/>
              <a:cs typeface="Calibri"/>
              <a:sym typeface="Calibri"/>
            </a:endParaRPr>
          </a:p>
        </p:txBody>
      </p:sp>
      <p:sp>
        <p:nvSpPr>
          <p:cNvPr id="296" name="Google Shape;296;p18"/>
          <p:cNvSpPr/>
          <p:nvPr/>
        </p:nvSpPr>
        <p:spPr>
          <a:xfrm>
            <a:off x="457200" y="3840480"/>
            <a:ext cx="5120640" cy="731520"/>
          </a:xfrm>
          <a:prstGeom prst="rect">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8"/>
          <p:cNvSpPr/>
          <p:nvPr/>
        </p:nvSpPr>
        <p:spPr>
          <a:xfrm>
            <a:off x="457200" y="3840480"/>
            <a:ext cx="5120640" cy="7315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800"/>
              <a:buFont typeface="Avenir"/>
              <a:buNone/>
            </a:pPr>
            <a:r>
              <a:rPr b="1" i="0" lang="en-US" sz="1800" u="none" cap="none" strike="noStrike">
                <a:solidFill>
                  <a:srgbClr val="FFFFFF"/>
                </a:solidFill>
                <a:latin typeface="Avenir"/>
                <a:ea typeface="Avenir"/>
                <a:cs typeface="Avenir"/>
                <a:sym typeface="Avenir"/>
              </a:rPr>
              <a:t>Voilà — you're now enrolled!</a:t>
            </a:r>
            <a:endParaRPr b="0" i="0" sz="1800" u="none" cap="none" strike="noStrike">
              <a:solidFill>
                <a:schemeClr val="dk1"/>
              </a:solidFill>
              <a:latin typeface="Calibri"/>
              <a:ea typeface="Calibri"/>
              <a:cs typeface="Calibri"/>
              <a:sym typeface="Calibri"/>
            </a:endParaRPr>
          </a:p>
        </p:txBody>
      </p:sp>
      <p:pic>
        <p:nvPicPr>
          <p:cNvPr id="298" name="Google Shape;298;p18" title="Screenshot 2026-08-20 at 3.04.31 PM.png"/>
          <p:cNvPicPr preferRelativeResize="0"/>
          <p:nvPr/>
        </p:nvPicPr>
        <p:blipFill>
          <a:blip r:embed="rId3">
            <a:alphaModFix/>
          </a:blip>
          <a:stretch>
            <a:fillRect/>
          </a:stretch>
        </p:blipFill>
        <p:spPr>
          <a:xfrm>
            <a:off x="5730240" y="1615440"/>
            <a:ext cx="3261360" cy="313613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0DA"/>
        </a:solidFill>
      </p:bgPr>
    </p:bg>
    <p:spTree>
      <p:nvGrpSpPr>
        <p:cNvPr id="303" name="Shape 303"/>
        <p:cNvGrpSpPr/>
        <p:nvPr/>
      </p:nvGrpSpPr>
      <p:grpSpPr>
        <a:xfrm>
          <a:off x="0" y="0"/>
          <a:ext cx="0" cy="0"/>
          <a:chOff x="0" y="0"/>
          <a:chExt cx="0" cy="0"/>
        </a:xfrm>
      </p:grpSpPr>
      <p:sp>
        <p:nvSpPr>
          <p:cNvPr id="304" name="Google Shape;304;p19"/>
          <p:cNvSpPr/>
          <p:nvPr/>
        </p:nvSpPr>
        <p:spPr>
          <a:xfrm>
            <a:off x="8366760" y="256032"/>
            <a:ext cx="4572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BCFF"/>
              </a:buClr>
              <a:buSzPts val="2200"/>
              <a:buFont typeface="Arial"/>
              <a:buNone/>
            </a:pPr>
            <a:r>
              <a:t/>
            </a:r>
            <a:endParaRPr b="0" i="0" sz="2200" u="none" cap="none" strike="noStrike">
              <a:solidFill>
                <a:schemeClr val="dk1"/>
              </a:solidFill>
              <a:latin typeface="Calibri"/>
              <a:ea typeface="Calibri"/>
              <a:cs typeface="Calibri"/>
              <a:sym typeface="Calibri"/>
            </a:endParaRPr>
          </a:p>
        </p:txBody>
      </p:sp>
      <p:sp>
        <p:nvSpPr>
          <p:cNvPr id="305" name="Google Shape;305;p19"/>
          <p:cNvSpPr/>
          <p:nvPr/>
        </p:nvSpPr>
        <p:spPr>
          <a:xfrm>
            <a:off x="6720840" y="237744"/>
            <a:ext cx="1645920" cy="41148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FFFFFF"/>
              </a:buClr>
              <a:buSzPts val="1000"/>
              <a:buFont typeface="Avenir"/>
              <a:buNone/>
            </a:pPr>
            <a:r>
              <a:t/>
            </a:r>
            <a:endParaRPr b="0" i="0" sz="1000" u="none" cap="none" strike="noStrike">
              <a:solidFill>
                <a:schemeClr val="dk1"/>
              </a:solidFill>
              <a:latin typeface="Calibri"/>
              <a:ea typeface="Calibri"/>
              <a:cs typeface="Calibri"/>
              <a:sym typeface="Calibri"/>
            </a:endParaRPr>
          </a:p>
        </p:txBody>
      </p:sp>
      <p:sp>
        <p:nvSpPr>
          <p:cNvPr id="306" name="Google Shape;306;p19"/>
          <p:cNvSpPr/>
          <p:nvPr/>
        </p:nvSpPr>
        <p:spPr>
          <a:xfrm>
            <a:off x="548640" y="1965960"/>
            <a:ext cx="731520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BCFF"/>
              </a:buClr>
              <a:buSzPts val="1500"/>
              <a:buFont typeface="Avenir"/>
              <a:buNone/>
            </a:pPr>
            <a:r>
              <a:rPr b="1" i="0" lang="en-US" sz="1500" u="none" cap="none" strike="noStrike">
                <a:solidFill>
                  <a:srgbClr val="00BCFF"/>
                </a:solidFill>
                <a:latin typeface="Avenir"/>
                <a:ea typeface="Avenir"/>
                <a:cs typeface="Avenir"/>
                <a:sym typeface="Avenir"/>
              </a:rPr>
              <a:t>STAGE 3</a:t>
            </a:r>
            <a:endParaRPr b="0" i="0" sz="1500" u="none" cap="none" strike="noStrike">
              <a:solidFill>
                <a:schemeClr val="dk1"/>
              </a:solidFill>
              <a:latin typeface="Calibri"/>
              <a:ea typeface="Calibri"/>
              <a:cs typeface="Calibri"/>
              <a:sym typeface="Calibri"/>
            </a:endParaRPr>
          </a:p>
        </p:txBody>
      </p:sp>
      <p:sp>
        <p:nvSpPr>
          <p:cNvPr id="307" name="Google Shape;307;p19"/>
          <p:cNvSpPr/>
          <p:nvPr/>
        </p:nvSpPr>
        <p:spPr>
          <a:xfrm>
            <a:off x="548640" y="2286000"/>
            <a:ext cx="8046720" cy="9144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4400"/>
              <a:buFont typeface="Avenir"/>
              <a:buNone/>
            </a:pPr>
            <a:r>
              <a:rPr b="1" i="0" lang="en-US" sz="4400" u="none" cap="none" strike="noStrike">
                <a:solidFill>
                  <a:srgbClr val="FFFFFF"/>
                </a:solidFill>
                <a:latin typeface="Avenir"/>
                <a:ea typeface="Avenir"/>
                <a:cs typeface="Avenir"/>
                <a:sym typeface="Avenir"/>
              </a:rPr>
              <a:t>You're In!</a:t>
            </a:r>
            <a:endParaRPr b="0" i="0" sz="4400" u="none" cap="none" strike="noStrike">
              <a:solidFill>
                <a:schemeClr val="dk1"/>
              </a:solidFill>
              <a:latin typeface="Calibri"/>
              <a:ea typeface="Calibri"/>
              <a:cs typeface="Calibri"/>
              <a:sym typeface="Calibri"/>
            </a:endParaRPr>
          </a:p>
        </p:txBody>
      </p:sp>
      <p:sp>
        <p:nvSpPr>
          <p:cNvPr id="308" name="Google Shape;308;p19"/>
          <p:cNvSpPr/>
          <p:nvPr/>
        </p:nvSpPr>
        <p:spPr>
          <a:xfrm>
            <a:off x="548640" y="3291840"/>
            <a:ext cx="731520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BCFF"/>
              </a:buClr>
              <a:buSzPts val="1600"/>
              <a:buFont typeface="Avenir"/>
              <a:buNone/>
            </a:pPr>
            <a:r>
              <a:rPr b="0" i="0" lang="en-US" sz="1600" u="none" cap="none" strike="noStrike">
                <a:solidFill>
                  <a:srgbClr val="00BCFF"/>
                </a:solidFill>
                <a:latin typeface="Avenir"/>
                <a:ea typeface="Avenir"/>
                <a:cs typeface="Avenir"/>
                <a:sym typeface="Avenir"/>
              </a:rPr>
              <a:t>Here's how to find your way around Achieve.</a:t>
            </a:r>
            <a:endParaRPr b="0" i="0" sz="16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3" name="Shape 313"/>
        <p:cNvGrpSpPr/>
        <p:nvPr/>
      </p:nvGrpSpPr>
      <p:grpSpPr>
        <a:xfrm>
          <a:off x="0" y="0"/>
          <a:ext cx="0" cy="0"/>
          <a:chOff x="0" y="0"/>
          <a:chExt cx="0" cy="0"/>
        </a:xfrm>
      </p:grpSpPr>
      <p:sp>
        <p:nvSpPr>
          <p:cNvPr id="314" name="Google Shape;314;p20"/>
          <p:cNvSpPr/>
          <p:nvPr/>
        </p:nvSpPr>
        <p:spPr>
          <a:xfrm>
            <a:off x="8366760" y="256032"/>
            <a:ext cx="4572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BCFF"/>
              </a:buClr>
              <a:buSzPts val="2200"/>
              <a:buFont typeface="Arial"/>
              <a:buNone/>
            </a:pPr>
            <a:r>
              <a:t/>
            </a:r>
            <a:endParaRPr b="0" i="0" sz="2200" u="none" cap="none" strike="noStrike">
              <a:solidFill>
                <a:schemeClr val="dk1"/>
              </a:solidFill>
              <a:latin typeface="Calibri"/>
              <a:ea typeface="Calibri"/>
              <a:cs typeface="Calibri"/>
              <a:sym typeface="Calibri"/>
            </a:endParaRPr>
          </a:p>
        </p:txBody>
      </p:sp>
      <p:sp>
        <p:nvSpPr>
          <p:cNvPr id="315" name="Google Shape;315;p20"/>
          <p:cNvSpPr/>
          <p:nvPr/>
        </p:nvSpPr>
        <p:spPr>
          <a:xfrm>
            <a:off x="6720840" y="237744"/>
            <a:ext cx="1645920" cy="41148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0900DA"/>
              </a:buClr>
              <a:buSzPts val="1000"/>
              <a:buFont typeface="Avenir"/>
              <a:buNone/>
            </a:pPr>
            <a:r>
              <a:t/>
            </a:r>
            <a:endParaRPr b="0" i="0" sz="1000" u="none" cap="none" strike="noStrike">
              <a:solidFill>
                <a:schemeClr val="dk1"/>
              </a:solidFill>
              <a:latin typeface="Calibri"/>
              <a:ea typeface="Calibri"/>
              <a:cs typeface="Calibri"/>
              <a:sym typeface="Calibri"/>
            </a:endParaRPr>
          </a:p>
        </p:txBody>
      </p:sp>
      <p:sp>
        <p:nvSpPr>
          <p:cNvPr id="316" name="Google Shape;316;p20"/>
          <p:cNvSpPr/>
          <p:nvPr/>
        </p:nvSpPr>
        <p:spPr>
          <a:xfrm>
            <a:off x="457200" y="502920"/>
            <a:ext cx="60350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3400"/>
              <a:buFont typeface="Avenir"/>
              <a:buNone/>
            </a:pPr>
            <a:r>
              <a:rPr b="1" i="0" lang="en-US" sz="3400" u="none" cap="none" strike="noStrike">
                <a:solidFill>
                  <a:srgbClr val="0900DA"/>
                </a:solidFill>
                <a:latin typeface="Avenir"/>
                <a:ea typeface="Avenir"/>
                <a:cs typeface="Avenir"/>
                <a:sym typeface="Avenir"/>
              </a:rPr>
              <a:t>Finding Your Way Around</a:t>
            </a:r>
            <a:endParaRPr b="0" i="0" sz="3400" u="none" cap="none" strike="noStrike">
              <a:solidFill>
                <a:schemeClr val="dk1"/>
              </a:solidFill>
              <a:latin typeface="Calibri"/>
              <a:ea typeface="Calibri"/>
              <a:cs typeface="Calibri"/>
              <a:sym typeface="Calibri"/>
            </a:endParaRPr>
          </a:p>
        </p:txBody>
      </p:sp>
      <p:sp>
        <p:nvSpPr>
          <p:cNvPr id="317" name="Google Shape;317;p20"/>
          <p:cNvSpPr/>
          <p:nvPr/>
        </p:nvSpPr>
        <p:spPr>
          <a:xfrm>
            <a:off x="457200" y="1280160"/>
            <a:ext cx="109728" cy="548640"/>
          </a:xfrm>
          <a:prstGeom prst="rect">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20"/>
          <p:cNvSpPr/>
          <p:nvPr/>
        </p:nvSpPr>
        <p:spPr>
          <a:xfrm>
            <a:off x="731520" y="1280160"/>
            <a:ext cx="274320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1400"/>
              <a:buFont typeface="Avenir"/>
              <a:buNone/>
            </a:pPr>
            <a:r>
              <a:rPr b="1" i="0" lang="en-US" sz="1400" u="none" cap="none" strike="noStrike">
                <a:solidFill>
                  <a:srgbClr val="0900DA"/>
                </a:solidFill>
                <a:latin typeface="Avenir"/>
                <a:ea typeface="Avenir"/>
                <a:cs typeface="Avenir"/>
                <a:sym typeface="Avenir"/>
              </a:rPr>
              <a:t>My Course &amp; Assignments</a:t>
            </a:r>
            <a:endParaRPr b="0" i="0" sz="1400" u="none" cap="none" strike="noStrike">
              <a:solidFill>
                <a:schemeClr val="dk1"/>
              </a:solidFill>
              <a:latin typeface="Calibri"/>
              <a:ea typeface="Calibri"/>
              <a:cs typeface="Calibri"/>
              <a:sym typeface="Calibri"/>
            </a:endParaRPr>
          </a:p>
        </p:txBody>
      </p:sp>
      <p:sp>
        <p:nvSpPr>
          <p:cNvPr id="319" name="Google Shape;319;p20"/>
          <p:cNvSpPr/>
          <p:nvPr/>
        </p:nvSpPr>
        <p:spPr>
          <a:xfrm>
            <a:off x="3566160" y="1280160"/>
            <a:ext cx="51206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00"/>
              <a:buFont typeface="Avenir"/>
              <a:buNone/>
            </a:pPr>
            <a:r>
              <a:rPr b="0" i="0" lang="en-US" sz="1300" u="none" cap="none" strike="noStrike">
                <a:solidFill>
                  <a:srgbClr val="000000"/>
                </a:solidFill>
                <a:latin typeface="Avenir"/>
                <a:ea typeface="Avenir"/>
                <a:cs typeface="Avenir"/>
                <a:sym typeface="Avenir"/>
              </a:rPr>
              <a:t>See what's due next and click in to start any assignment.</a:t>
            </a:r>
            <a:endParaRPr b="0" i="0" sz="1300" u="none" cap="none" strike="noStrike">
              <a:solidFill>
                <a:schemeClr val="dk1"/>
              </a:solidFill>
              <a:latin typeface="Calibri"/>
              <a:ea typeface="Calibri"/>
              <a:cs typeface="Calibri"/>
              <a:sym typeface="Calibri"/>
            </a:endParaRPr>
          </a:p>
        </p:txBody>
      </p:sp>
      <p:sp>
        <p:nvSpPr>
          <p:cNvPr id="320" name="Google Shape;320;p20"/>
          <p:cNvSpPr/>
          <p:nvPr/>
        </p:nvSpPr>
        <p:spPr>
          <a:xfrm>
            <a:off x="457200" y="2057400"/>
            <a:ext cx="109728" cy="548640"/>
          </a:xfrm>
          <a:prstGeom prst="rect">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20"/>
          <p:cNvSpPr/>
          <p:nvPr/>
        </p:nvSpPr>
        <p:spPr>
          <a:xfrm>
            <a:off x="731520" y="2057400"/>
            <a:ext cx="274320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1400"/>
              <a:buFont typeface="Avenir"/>
              <a:buNone/>
            </a:pPr>
            <a:r>
              <a:rPr b="1" i="0" lang="en-US" sz="1400" u="none" cap="none" strike="noStrike">
                <a:solidFill>
                  <a:srgbClr val="0900DA"/>
                </a:solidFill>
                <a:latin typeface="Avenir"/>
                <a:ea typeface="Avenir"/>
                <a:cs typeface="Avenir"/>
                <a:sym typeface="Avenir"/>
              </a:rPr>
              <a:t>The E-book</a:t>
            </a:r>
            <a:endParaRPr b="0" i="0" sz="1400" u="none" cap="none" strike="noStrike">
              <a:solidFill>
                <a:schemeClr val="dk1"/>
              </a:solidFill>
              <a:latin typeface="Calibri"/>
              <a:ea typeface="Calibri"/>
              <a:cs typeface="Calibri"/>
              <a:sym typeface="Calibri"/>
            </a:endParaRPr>
          </a:p>
        </p:txBody>
      </p:sp>
      <p:sp>
        <p:nvSpPr>
          <p:cNvPr id="322" name="Google Shape;322;p20"/>
          <p:cNvSpPr/>
          <p:nvPr/>
        </p:nvSpPr>
        <p:spPr>
          <a:xfrm>
            <a:off x="3566160" y="2057400"/>
            <a:ext cx="51206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00"/>
              <a:buFont typeface="Avenir"/>
              <a:buNone/>
            </a:pPr>
            <a:r>
              <a:rPr b="0" i="0" lang="en-US" sz="1300" u="none" cap="none" strike="noStrike">
                <a:solidFill>
                  <a:srgbClr val="000000"/>
                </a:solidFill>
                <a:latin typeface="Avenir"/>
                <a:ea typeface="Avenir"/>
                <a:cs typeface="Avenir"/>
                <a:sym typeface="Avenir"/>
              </a:rPr>
              <a:t>Open it from an assignment or the left menu. Highlight and add notes.</a:t>
            </a:r>
            <a:endParaRPr b="0" i="0" sz="1300" u="none" cap="none" strike="noStrike">
              <a:solidFill>
                <a:schemeClr val="dk1"/>
              </a:solidFill>
              <a:latin typeface="Calibri"/>
              <a:ea typeface="Calibri"/>
              <a:cs typeface="Calibri"/>
              <a:sym typeface="Calibri"/>
            </a:endParaRPr>
          </a:p>
        </p:txBody>
      </p:sp>
      <p:sp>
        <p:nvSpPr>
          <p:cNvPr id="323" name="Google Shape;323;p20"/>
          <p:cNvSpPr/>
          <p:nvPr/>
        </p:nvSpPr>
        <p:spPr>
          <a:xfrm>
            <a:off x="457200" y="2834640"/>
            <a:ext cx="109728" cy="548640"/>
          </a:xfrm>
          <a:prstGeom prst="rect">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20"/>
          <p:cNvSpPr/>
          <p:nvPr/>
        </p:nvSpPr>
        <p:spPr>
          <a:xfrm>
            <a:off x="731520" y="2834640"/>
            <a:ext cx="274320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1400"/>
              <a:buFont typeface="Avenir"/>
              <a:buNone/>
            </a:pPr>
            <a:r>
              <a:rPr b="1" i="0" lang="en-US" sz="1400" u="none" cap="none" strike="noStrike">
                <a:solidFill>
                  <a:srgbClr val="0900DA"/>
                </a:solidFill>
                <a:latin typeface="Avenir"/>
                <a:ea typeface="Avenir"/>
                <a:cs typeface="Avenir"/>
                <a:sym typeface="Avenir"/>
              </a:rPr>
              <a:t>Gradebook</a:t>
            </a:r>
            <a:endParaRPr b="0" i="0" sz="1400" u="none" cap="none" strike="noStrike">
              <a:solidFill>
                <a:schemeClr val="dk1"/>
              </a:solidFill>
              <a:latin typeface="Calibri"/>
              <a:ea typeface="Calibri"/>
              <a:cs typeface="Calibri"/>
              <a:sym typeface="Calibri"/>
            </a:endParaRPr>
          </a:p>
        </p:txBody>
      </p:sp>
      <p:sp>
        <p:nvSpPr>
          <p:cNvPr id="325" name="Google Shape;325;p20"/>
          <p:cNvSpPr/>
          <p:nvPr/>
        </p:nvSpPr>
        <p:spPr>
          <a:xfrm>
            <a:off x="3566160" y="2834640"/>
            <a:ext cx="51206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00"/>
              <a:buFont typeface="Avenir"/>
              <a:buNone/>
            </a:pPr>
            <a:r>
              <a:rPr b="0" i="0" lang="en-US" sz="1300" u="none" cap="none" strike="noStrike">
                <a:solidFill>
                  <a:srgbClr val="000000"/>
                </a:solidFill>
                <a:latin typeface="Avenir"/>
                <a:ea typeface="Avenir"/>
                <a:cs typeface="Avenir"/>
                <a:sym typeface="Avenir"/>
              </a:rPr>
              <a:t>Check the left bar anytime to see your current progress.</a:t>
            </a:r>
            <a:endParaRPr b="0" i="0" sz="1300" u="none" cap="none" strike="noStrike">
              <a:solidFill>
                <a:schemeClr val="dk1"/>
              </a:solidFill>
              <a:latin typeface="Calibri"/>
              <a:ea typeface="Calibri"/>
              <a:cs typeface="Calibri"/>
              <a:sym typeface="Calibri"/>
            </a:endParaRPr>
          </a:p>
        </p:txBody>
      </p:sp>
      <p:sp>
        <p:nvSpPr>
          <p:cNvPr id="326" name="Google Shape;326;p20"/>
          <p:cNvSpPr/>
          <p:nvPr/>
        </p:nvSpPr>
        <p:spPr>
          <a:xfrm>
            <a:off x="457200" y="3611880"/>
            <a:ext cx="109728" cy="548640"/>
          </a:xfrm>
          <a:prstGeom prst="rect">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20"/>
          <p:cNvSpPr/>
          <p:nvPr/>
        </p:nvSpPr>
        <p:spPr>
          <a:xfrm>
            <a:off x="731520" y="3611880"/>
            <a:ext cx="274320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1400"/>
              <a:buFont typeface="Avenir"/>
              <a:buNone/>
            </a:pPr>
            <a:r>
              <a:rPr b="1" i="0" lang="en-US" sz="1400" u="none" cap="none" strike="noStrike">
                <a:solidFill>
                  <a:srgbClr val="0900DA"/>
                </a:solidFill>
                <a:latin typeface="Avenir"/>
                <a:ea typeface="Avenir"/>
                <a:cs typeface="Avenir"/>
                <a:sym typeface="Avenir"/>
              </a:rPr>
              <a:t>Instant feedback</a:t>
            </a:r>
            <a:endParaRPr b="0" i="0" sz="1400" u="none" cap="none" strike="noStrike">
              <a:solidFill>
                <a:schemeClr val="dk1"/>
              </a:solidFill>
              <a:latin typeface="Calibri"/>
              <a:ea typeface="Calibri"/>
              <a:cs typeface="Calibri"/>
              <a:sym typeface="Calibri"/>
            </a:endParaRPr>
          </a:p>
        </p:txBody>
      </p:sp>
      <p:sp>
        <p:nvSpPr>
          <p:cNvPr id="328" name="Google Shape;328;p20"/>
          <p:cNvSpPr/>
          <p:nvPr/>
        </p:nvSpPr>
        <p:spPr>
          <a:xfrm>
            <a:off x="3566160" y="3611880"/>
            <a:ext cx="51206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00"/>
              <a:buFont typeface="Avenir"/>
              <a:buNone/>
            </a:pPr>
            <a:r>
              <a:rPr b="0" i="0" lang="en-US" sz="1300" u="none" cap="none" strike="noStrike">
                <a:solidFill>
                  <a:srgbClr val="000000"/>
                </a:solidFill>
                <a:latin typeface="Avenir"/>
                <a:ea typeface="Avenir"/>
                <a:cs typeface="Avenir"/>
                <a:sym typeface="Avenir"/>
              </a:rPr>
              <a:t>Submit answers, check your work, or get a hint as you go.</a:t>
            </a:r>
            <a:endParaRPr b="0" i="0" sz="13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3" name="Shape 333"/>
        <p:cNvGrpSpPr/>
        <p:nvPr/>
      </p:nvGrpSpPr>
      <p:grpSpPr>
        <a:xfrm>
          <a:off x="0" y="0"/>
          <a:ext cx="0" cy="0"/>
          <a:chOff x="0" y="0"/>
          <a:chExt cx="0" cy="0"/>
        </a:xfrm>
      </p:grpSpPr>
      <p:sp>
        <p:nvSpPr>
          <p:cNvPr id="334" name="Google Shape;334;p21"/>
          <p:cNvSpPr/>
          <p:nvPr/>
        </p:nvSpPr>
        <p:spPr>
          <a:xfrm>
            <a:off x="8366760" y="256032"/>
            <a:ext cx="4572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BCFF"/>
              </a:buClr>
              <a:buSzPts val="2200"/>
              <a:buFont typeface="Arial"/>
              <a:buNone/>
            </a:pPr>
            <a:r>
              <a:t/>
            </a:r>
            <a:endParaRPr b="0" i="0" sz="2200" u="none" cap="none" strike="noStrike">
              <a:solidFill>
                <a:schemeClr val="dk1"/>
              </a:solidFill>
              <a:latin typeface="Calibri"/>
              <a:ea typeface="Calibri"/>
              <a:cs typeface="Calibri"/>
              <a:sym typeface="Calibri"/>
            </a:endParaRPr>
          </a:p>
        </p:txBody>
      </p:sp>
      <p:sp>
        <p:nvSpPr>
          <p:cNvPr id="335" name="Google Shape;335;p21"/>
          <p:cNvSpPr/>
          <p:nvPr/>
        </p:nvSpPr>
        <p:spPr>
          <a:xfrm>
            <a:off x="6720840" y="237744"/>
            <a:ext cx="1645920" cy="41148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0900DA"/>
              </a:buClr>
              <a:buSzPts val="1000"/>
              <a:buFont typeface="Avenir"/>
              <a:buNone/>
            </a:pPr>
            <a:r>
              <a:t/>
            </a:r>
            <a:endParaRPr b="0" i="0" sz="1000" u="none" cap="none" strike="noStrike">
              <a:solidFill>
                <a:schemeClr val="dk1"/>
              </a:solidFill>
              <a:latin typeface="Calibri"/>
              <a:ea typeface="Calibri"/>
              <a:cs typeface="Calibri"/>
              <a:sym typeface="Calibri"/>
            </a:endParaRPr>
          </a:p>
        </p:txBody>
      </p:sp>
      <p:sp>
        <p:nvSpPr>
          <p:cNvPr id="336" name="Google Shape;336;p21"/>
          <p:cNvSpPr/>
          <p:nvPr/>
        </p:nvSpPr>
        <p:spPr>
          <a:xfrm>
            <a:off x="457200" y="502920"/>
            <a:ext cx="60350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3400"/>
              <a:buFont typeface="Avenir"/>
              <a:buNone/>
            </a:pPr>
            <a:r>
              <a:rPr b="1" i="0" lang="en-US" sz="3400" u="none" cap="none" strike="noStrike">
                <a:solidFill>
                  <a:srgbClr val="0900DA"/>
                </a:solidFill>
                <a:latin typeface="Avenir"/>
                <a:ea typeface="Avenir"/>
                <a:cs typeface="Avenir"/>
                <a:sym typeface="Avenir"/>
              </a:rPr>
              <a:t>Need Help?</a:t>
            </a:r>
            <a:endParaRPr b="0" i="0" sz="3400" u="none" cap="none" strike="noStrike">
              <a:solidFill>
                <a:schemeClr val="dk1"/>
              </a:solidFill>
              <a:latin typeface="Calibri"/>
              <a:ea typeface="Calibri"/>
              <a:cs typeface="Calibri"/>
              <a:sym typeface="Calibri"/>
            </a:endParaRPr>
          </a:p>
        </p:txBody>
      </p:sp>
      <p:sp>
        <p:nvSpPr>
          <p:cNvPr id="337" name="Google Shape;337;p21"/>
          <p:cNvSpPr/>
          <p:nvPr/>
        </p:nvSpPr>
        <p:spPr>
          <a:xfrm>
            <a:off x="457200" y="1097280"/>
            <a:ext cx="804672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49597D"/>
              </a:buClr>
              <a:buSzPts val="1500"/>
              <a:buFont typeface="Avenir"/>
              <a:buNone/>
            </a:pPr>
            <a:r>
              <a:rPr b="0" i="0" lang="en-US" sz="1500" u="none" cap="none" strike="noStrike">
                <a:solidFill>
                  <a:srgbClr val="49597D"/>
                </a:solidFill>
                <a:latin typeface="Avenir"/>
                <a:ea typeface="Avenir"/>
                <a:cs typeface="Avenir"/>
                <a:sym typeface="Avenir"/>
              </a:rPr>
              <a:t>We've got you covered — reach out anytime.</a:t>
            </a:r>
            <a:endParaRPr b="0" i="0" sz="1500" u="none" cap="none" strike="noStrike">
              <a:solidFill>
                <a:schemeClr val="dk1"/>
              </a:solidFill>
              <a:latin typeface="Calibri"/>
              <a:ea typeface="Calibri"/>
              <a:cs typeface="Calibri"/>
              <a:sym typeface="Calibri"/>
            </a:endParaRPr>
          </a:p>
        </p:txBody>
      </p:sp>
      <p:sp>
        <p:nvSpPr>
          <p:cNvPr id="338" name="Google Shape;338;p21"/>
          <p:cNvSpPr/>
          <p:nvPr/>
        </p:nvSpPr>
        <p:spPr>
          <a:xfrm>
            <a:off x="457200" y="1691640"/>
            <a:ext cx="548640" cy="548640"/>
          </a:xfrm>
          <a:prstGeom prst="roundRect">
            <a:avLst>
              <a:gd fmla="val 16667" name="adj"/>
            </a:avLst>
          </a:prstGeom>
          <a:solidFill>
            <a:srgbClr val="00BC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21"/>
          <p:cNvSpPr/>
          <p:nvPr/>
        </p:nvSpPr>
        <p:spPr>
          <a:xfrm>
            <a:off x="457200" y="1691640"/>
            <a:ext cx="548640" cy="5486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2200"/>
              <a:buFont typeface="Arial"/>
              <a:buNone/>
            </a:pPr>
            <a:r>
              <a:rPr b="1" i="0" lang="en-US" sz="2200" u="none" cap="none" strike="noStrike">
                <a:solidFill>
                  <a:srgbClr val="FFFFFF"/>
                </a:solidFill>
                <a:latin typeface="Arial"/>
                <a:ea typeface="Arial"/>
                <a:cs typeface="Arial"/>
                <a:sym typeface="Arial"/>
              </a:rPr>
              <a:t>?</a:t>
            </a:r>
            <a:endParaRPr b="0" i="0" sz="2200" u="none" cap="none" strike="noStrike">
              <a:solidFill>
                <a:schemeClr val="dk1"/>
              </a:solidFill>
              <a:latin typeface="Calibri"/>
              <a:ea typeface="Calibri"/>
              <a:cs typeface="Calibri"/>
              <a:sym typeface="Calibri"/>
            </a:endParaRPr>
          </a:p>
        </p:txBody>
      </p:sp>
      <p:sp>
        <p:nvSpPr>
          <p:cNvPr id="340" name="Google Shape;340;p21"/>
          <p:cNvSpPr/>
          <p:nvPr/>
        </p:nvSpPr>
        <p:spPr>
          <a:xfrm>
            <a:off x="1188720" y="1691640"/>
            <a:ext cx="23774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1500"/>
              <a:buFont typeface="Avenir"/>
              <a:buNone/>
            </a:pPr>
            <a:r>
              <a:rPr b="1" i="0" lang="en-US" sz="1500" u="none" cap="none" strike="noStrike">
                <a:solidFill>
                  <a:srgbClr val="0900DA"/>
                </a:solidFill>
                <a:latin typeface="Avenir"/>
                <a:ea typeface="Avenir"/>
                <a:cs typeface="Avenir"/>
                <a:sym typeface="Avenir"/>
              </a:rPr>
              <a:t>The Help Icon</a:t>
            </a:r>
            <a:endParaRPr b="0" i="0" sz="1500" u="none" cap="none" strike="noStrike">
              <a:solidFill>
                <a:schemeClr val="dk1"/>
              </a:solidFill>
              <a:latin typeface="Calibri"/>
              <a:ea typeface="Calibri"/>
              <a:cs typeface="Calibri"/>
              <a:sym typeface="Calibri"/>
            </a:endParaRPr>
          </a:p>
        </p:txBody>
      </p:sp>
      <p:sp>
        <p:nvSpPr>
          <p:cNvPr id="341" name="Google Shape;341;p21"/>
          <p:cNvSpPr/>
          <p:nvPr/>
        </p:nvSpPr>
        <p:spPr>
          <a:xfrm>
            <a:off x="3657600" y="1691640"/>
            <a:ext cx="502920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00"/>
              <a:buFont typeface="Avenir"/>
              <a:buNone/>
            </a:pPr>
            <a:r>
              <a:rPr b="0" i="0" lang="en-US" sz="1300" u="none" cap="none" strike="noStrike">
                <a:solidFill>
                  <a:srgbClr val="000000"/>
                </a:solidFill>
                <a:latin typeface="Avenir"/>
                <a:ea typeface="Avenir"/>
                <a:cs typeface="Avenir"/>
                <a:sym typeface="Avenir"/>
              </a:rPr>
              <a:t>Click the question mark — top right before you log in, bottom left after.</a:t>
            </a:r>
            <a:endParaRPr b="0" i="0" sz="1300" u="none" cap="none" strike="noStrike">
              <a:solidFill>
                <a:schemeClr val="dk1"/>
              </a:solidFill>
              <a:latin typeface="Calibri"/>
              <a:ea typeface="Calibri"/>
              <a:cs typeface="Calibri"/>
              <a:sym typeface="Calibri"/>
            </a:endParaRPr>
          </a:p>
        </p:txBody>
      </p:sp>
      <p:sp>
        <p:nvSpPr>
          <p:cNvPr id="342" name="Google Shape;342;p21"/>
          <p:cNvSpPr/>
          <p:nvPr/>
        </p:nvSpPr>
        <p:spPr>
          <a:xfrm>
            <a:off x="457200" y="2606040"/>
            <a:ext cx="548640" cy="548640"/>
          </a:xfrm>
          <a:prstGeom prst="roundRect">
            <a:avLst>
              <a:gd fmla="val 16667" name="adj"/>
            </a:avLst>
          </a:prstGeom>
          <a:solidFill>
            <a:srgbClr val="00BC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21"/>
          <p:cNvSpPr/>
          <p:nvPr/>
        </p:nvSpPr>
        <p:spPr>
          <a:xfrm>
            <a:off x="457200" y="2606040"/>
            <a:ext cx="548640" cy="5486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2200"/>
              <a:buFont typeface="Arial"/>
              <a:buNone/>
            </a:pPr>
            <a:r>
              <a:rPr b="1" i="0" lang="en-US" sz="2200" u="none" cap="none" strike="noStrike">
                <a:solidFill>
                  <a:srgbClr val="FFFFFF"/>
                </a:solidFill>
                <a:latin typeface="Arial"/>
                <a:ea typeface="Arial"/>
                <a:cs typeface="Arial"/>
                <a:sym typeface="Arial"/>
              </a:rPr>
              <a:t>✉</a:t>
            </a:r>
            <a:endParaRPr b="0" i="0" sz="2200" u="none" cap="none" strike="noStrike">
              <a:solidFill>
                <a:schemeClr val="dk1"/>
              </a:solidFill>
              <a:latin typeface="Calibri"/>
              <a:ea typeface="Calibri"/>
              <a:cs typeface="Calibri"/>
              <a:sym typeface="Calibri"/>
            </a:endParaRPr>
          </a:p>
        </p:txBody>
      </p:sp>
      <p:sp>
        <p:nvSpPr>
          <p:cNvPr id="344" name="Google Shape;344;p21"/>
          <p:cNvSpPr/>
          <p:nvPr/>
        </p:nvSpPr>
        <p:spPr>
          <a:xfrm>
            <a:off x="1188720" y="2606040"/>
            <a:ext cx="23774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1500"/>
              <a:buFont typeface="Avenir"/>
              <a:buNone/>
            </a:pPr>
            <a:r>
              <a:rPr b="1" i="0" lang="en-US" sz="1500" u="none" cap="none" strike="noStrike">
                <a:solidFill>
                  <a:srgbClr val="0900DA"/>
                </a:solidFill>
                <a:latin typeface="Avenir"/>
                <a:ea typeface="Avenir"/>
                <a:cs typeface="Avenir"/>
                <a:sym typeface="Avenir"/>
              </a:rPr>
              <a:t>Support Pages/</a:t>
            </a:r>
            <a:r>
              <a:rPr b="1" lang="en-US" sz="1500">
                <a:solidFill>
                  <a:srgbClr val="0900DA"/>
                </a:solidFill>
                <a:latin typeface="Avenir"/>
                <a:ea typeface="Avenir"/>
                <a:cs typeface="Avenir"/>
                <a:sym typeface="Avenir"/>
              </a:rPr>
              <a:t>Videos</a:t>
            </a:r>
            <a:endParaRPr b="0" i="0" sz="1500" u="none" cap="none" strike="noStrike">
              <a:solidFill>
                <a:schemeClr val="dk1"/>
              </a:solidFill>
              <a:latin typeface="Calibri"/>
              <a:ea typeface="Calibri"/>
              <a:cs typeface="Calibri"/>
              <a:sym typeface="Calibri"/>
            </a:endParaRPr>
          </a:p>
        </p:txBody>
      </p:sp>
      <p:sp>
        <p:nvSpPr>
          <p:cNvPr id="345" name="Google Shape;345;p21"/>
          <p:cNvSpPr/>
          <p:nvPr/>
        </p:nvSpPr>
        <p:spPr>
          <a:xfrm>
            <a:off x="3657600" y="2606040"/>
            <a:ext cx="502920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00"/>
              <a:buFont typeface="Avenir"/>
              <a:buNone/>
            </a:pPr>
            <a:r>
              <a:rPr b="0" i="0" lang="en-US" sz="1300" u="none" cap="none" strike="noStrike">
                <a:solidFill>
                  <a:srgbClr val="000000"/>
                </a:solidFill>
                <a:latin typeface="Avenir"/>
                <a:ea typeface="Avenir"/>
                <a:cs typeface="Avenir"/>
                <a:sym typeface="Avenir"/>
              </a:rPr>
              <a:t>Browse FAQs and step-by-step help articles for common questions. Visit the </a:t>
            </a:r>
            <a:r>
              <a:rPr b="0" i="0" lang="en-US" sz="1300" u="sng" cap="none" strike="noStrike">
                <a:solidFill>
                  <a:schemeClr val="hlink"/>
                </a:solidFill>
                <a:latin typeface="Avenir"/>
                <a:ea typeface="Avenir"/>
                <a:cs typeface="Avenir"/>
                <a:sym typeface="Avenir"/>
                <a:hlinkClick r:id="rId3"/>
              </a:rPr>
              <a:t>Ac</a:t>
            </a:r>
            <a:r>
              <a:rPr lang="en-US" sz="1300" u="sng">
                <a:solidFill>
                  <a:schemeClr val="hlink"/>
                </a:solidFill>
                <a:latin typeface="Avenir"/>
                <a:ea typeface="Avenir"/>
                <a:cs typeface="Avenir"/>
                <a:sym typeface="Avenir"/>
                <a:hlinkClick r:id="rId4"/>
              </a:rPr>
              <a:t>hieve Support: Knowledge Base Videos</a:t>
            </a:r>
            <a:endParaRPr b="0" i="0" sz="1300" u="none" cap="none" strike="noStrike">
              <a:solidFill>
                <a:schemeClr val="dk1"/>
              </a:solidFill>
              <a:latin typeface="Calibri"/>
              <a:ea typeface="Calibri"/>
              <a:cs typeface="Calibri"/>
              <a:sym typeface="Calibri"/>
            </a:endParaRPr>
          </a:p>
        </p:txBody>
      </p:sp>
      <p:sp>
        <p:nvSpPr>
          <p:cNvPr id="346" name="Google Shape;346;p21"/>
          <p:cNvSpPr/>
          <p:nvPr/>
        </p:nvSpPr>
        <p:spPr>
          <a:xfrm>
            <a:off x="457200" y="3520440"/>
            <a:ext cx="548640" cy="548640"/>
          </a:xfrm>
          <a:prstGeom prst="roundRect">
            <a:avLst>
              <a:gd fmla="val 16667" name="adj"/>
            </a:avLst>
          </a:prstGeom>
          <a:solidFill>
            <a:srgbClr val="00BC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21"/>
          <p:cNvSpPr/>
          <p:nvPr/>
        </p:nvSpPr>
        <p:spPr>
          <a:xfrm>
            <a:off x="457200" y="3520440"/>
            <a:ext cx="548640" cy="5486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2200"/>
              <a:buFont typeface="Arial"/>
              <a:buNone/>
            </a:pPr>
            <a:r>
              <a:t/>
            </a:r>
            <a:endParaRPr b="0" i="0" sz="2200" u="none" cap="none" strike="noStrike">
              <a:solidFill>
                <a:schemeClr val="dk1"/>
              </a:solidFill>
              <a:latin typeface="Calibri"/>
              <a:ea typeface="Calibri"/>
              <a:cs typeface="Calibri"/>
              <a:sym typeface="Calibri"/>
            </a:endParaRPr>
          </a:p>
        </p:txBody>
      </p:sp>
      <p:sp>
        <p:nvSpPr>
          <p:cNvPr id="348" name="Google Shape;348;p21"/>
          <p:cNvSpPr/>
          <p:nvPr/>
        </p:nvSpPr>
        <p:spPr>
          <a:xfrm>
            <a:off x="1188720" y="3520440"/>
            <a:ext cx="23774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1500"/>
              <a:buFont typeface="Avenir"/>
              <a:buNone/>
            </a:pPr>
            <a:r>
              <a:rPr b="1" i="0" lang="en-US" sz="1500" u="none" cap="none" strike="noStrike">
                <a:solidFill>
                  <a:srgbClr val="0900DA"/>
                </a:solidFill>
                <a:latin typeface="Avenir"/>
                <a:ea typeface="Avenir"/>
                <a:cs typeface="Avenir"/>
                <a:sym typeface="Avenir"/>
              </a:rPr>
              <a:t>Your Instructor</a:t>
            </a:r>
            <a:endParaRPr b="0" i="0" sz="1500" u="none" cap="none" strike="noStrike">
              <a:solidFill>
                <a:schemeClr val="dk1"/>
              </a:solidFill>
              <a:latin typeface="Calibri"/>
              <a:ea typeface="Calibri"/>
              <a:cs typeface="Calibri"/>
              <a:sym typeface="Calibri"/>
            </a:endParaRPr>
          </a:p>
        </p:txBody>
      </p:sp>
      <p:sp>
        <p:nvSpPr>
          <p:cNvPr id="349" name="Google Shape;349;p21"/>
          <p:cNvSpPr/>
          <p:nvPr/>
        </p:nvSpPr>
        <p:spPr>
          <a:xfrm>
            <a:off x="3657600" y="3520440"/>
            <a:ext cx="502920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00"/>
              <a:buFont typeface="Avenir"/>
              <a:buNone/>
            </a:pPr>
            <a:r>
              <a:rPr b="0" i="0" lang="en-US" sz="1300" u="none" cap="none" strike="noStrike">
                <a:solidFill>
                  <a:srgbClr val="000000"/>
                </a:solidFill>
                <a:latin typeface="Avenir"/>
                <a:ea typeface="Avenir"/>
                <a:cs typeface="Avenir"/>
                <a:sym typeface="Avenir"/>
              </a:rPr>
              <a:t>Still stuck? Your instructor is a great resource — just ask.</a:t>
            </a:r>
            <a:endParaRPr b="0" i="0" sz="13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 name="Shape 27"/>
        <p:cNvGrpSpPr/>
        <p:nvPr/>
      </p:nvGrpSpPr>
      <p:grpSpPr>
        <a:xfrm>
          <a:off x="0" y="0"/>
          <a:ext cx="0" cy="0"/>
          <a:chOff x="0" y="0"/>
          <a:chExt cx="0" cy="0"/>
        </a:xfrm>
      </p:grpSpPr>
      <p:sp>
        <p:nvSpPr>
          <p:cNvPr id="28" name="Google Shape;28;p4"/>
          <p:cNvSpPr/>
          <p:nvPr/>
        </p:nvSpPr>
        <p:spPr>
          <a:xfrm>
            <a:off x="8366760" y="256032"/>
            <a:ext cx="4572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BCFF"/>
              </a:buClr>
              <a:buSzPts val="2200"/>
              <a:buFont typeface="Arial"/>
              <a:buNone/>
            </a:pPr>
            <a:r>
              <a:t/>
            </a:r>
            <a:endParaRPr b="0" i="0" sz="2200" u="none" cap="none" strike="noStrike">
              <a:solidFill>
                <a:schemeClr val="dk1"/>
              </a:solidFill>
              <a:latin typeface="Calibri"/>
              <a:ea typeface="Calibri"/>
              <a:cs typeface="Calibri"/>
              <a:sym typeface="Calibri"/>
            </a:endParaRPr>
          </a:p>
        </p:txBody>
      </p:sp>
      <p:sp>
        <p:nvSpPr>
          <p:cNvPr id="29" name="Google Shape;29;p4"/>
          <p:cNvSpPr/>
          <p:nvPr/>
        </p:nvSpPr>
        <p:spPr>
          <a:xfrm>
            <a:off x="6720840" y="237744"/>
            <a:ext cx="1645920" cy="41148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0900DA"/>
              </a:buClr>
              <a:buSzPts val="1000"/>
              <a:buFont typeface="Avenir"/>
              <a:buNone/>
            </a:pPr>
            <a:r>
              <a:t/>
            </a:r>
            <a:endParaRPr b="0" i="0" sz="1000" u="none" cap="none" strike="noStrike">
              <a:solidFill>
                <a:schemeClr val="dk1"/>
              </a:solidFill>
              <a:latin typeface="Calibri"/>
              <a:ea typeface="Calibri"/>
              <a:cs typeface="Calibri"/>
              <a:sym typeface="Calibri"/>
            </a:endParaRPr>
          </a:p>
        </p:txBody>
      </p:sp>
      <p:sp>
        <p:nvSpPr>
          <p:cNvPr id="30" name="Google Shape;30;p4"/>
          <p:cNvSpPr/>
          <p:nvPr/>
        </p:nvSpPr>
        <p:spPr>
          <a:xfrm>
            <a:off x="457200" y="502920"/>
            <a:ext cx="60350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3400"/>
              <a:buFont typeface="Avenir"/>
              <a:buNone/>
            </a:pPr>
            <a:r>
              <a:rPr b="1" i="0" lang="en-US" sz="3400" u="none" cap="none" strike="noStrike">
                <a:solidFill>
                  <a:srgbClr val="0900DA"/>
                </a:solidFill>
                <a:latin typeface="Avenir"/>
                <a:ea typeface="Avenir"/>
                <a:cs typeface="Avenir"/>
                <a:sym typeface="Avenir"/>
              </a:rPr>
              <a:t>What is Achieve?</a:t>
            </a:r>
            <a:endParaRPr b="0" i="0" sz="3400" u="none" cap="none" strike="noStrike">
              <a:solidFill>
                <a:schemeClr val="dk1"/>
              </a:solidFill>
              <a:latin typeface="Calibri"/>
              <a:ea typeface="Calibri"/>
              <a:cs typeface="Calibri"/>
              <a:sym typeface="Calibri"/>
            </a:endParaRPr>
          </a:p>
        </p:txBody>
      </p:sp>
      <p:sp>
        <p:nvSpPr>
          <p:cNvPr id="31" name="Google Shape;31;p4"/>
          <p:cNvSpPr/>
          <p:nvPr/>
        </p:nvSpPr>
        <p:spPr>
          <a:xfrm>
            <a:off x="457200" y="1143000"/>
            <a:ext cx="4937760" cy="82296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00000"/>
              </a:buClr>
              <a:buSzPts val="1500"/>
              <a:buFont typeface="Avenir"/>
              <a:buNone/>
            </a:pPr>
            <a:r>
              <a:rPr b="0" i="0" lang="en-US" sz="1500" u="none" cap="none" strike="noStrike">
                <a:solidFill>
                  <a:srgbClr val="000000"/>
                </a:solidFill>
                <a:latin typeface="Avenir"/>
                <a:ea typeface="Avenir"/>
                <a:cs typeface="Avenir"/>
                <a:sym typeface="Avenir"/>
              </a:rPr>
              <a:t>Achieve is your complete online course — everything you need to succeed, in one place.</a:t>
            </a:r>
            <a:endParaRPr b="0" i="0" sz="1500" u="none" cap="none" strike="noStrike">
              <a:solidFill>
                <a:schemeClr val="dk1"/>
              </a:solidFill>
              <a:latin typeface="Calibri"/>
              <a:ea typeface="Calibri"/>
              <a:cs typeface="Calibri"/>
              <a:sym typeface="Calibri"/>
            </a:endParaRPr>
          </a:p>
        </p:txBody>
      </p:sp>
      <p:sp>
        <p:nvSpPr>
          <p:cNvPr id="32" name="Google Shape;32;p4"/>
          <p:cNvSpPr/>
          <p:nvPr/>
        </p:nvSpPr>
        <p:spPr>
          <a:xfrm>
            <a:off x="457200" y="1986520"/>
            <a:ext cx="274200" cy="320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FF2986"/>
              </a:buClr>
              <a:buSzPts val="1200"/>
              <a:buFont typeface="Arial"/>
              <a:buNone/>
            </a:pPr>
            <a:r>
              <a:rPr b="0" i="0" lang="en-US" sz="1200" u="none" cap="none" strike="noStrike">
                <a:solidFill>
                  <a:srgbClr val="FF2986"/>
                </a:solidFill>
                <a:latin typeface="Arial"/>
                <a:ea typeface="Arial"/>
                <a:cs typeface="Arial"/>
                <a:sym typeface="Arial"/>
              </a:rPr>
              <a:t>●</a:t>
            </a:r>
            <a:endParaRPr b="0" i="0" sz="1200" u="none" cap="none" strike="noStrike">
              <a:solidFill>
                <a:schemeClr val="dk1"/>
              </a:solidFill>
              <a:latin typeface="Calibri"/>
              <a:ea typeface="Calibri"/>
              <a:cs typeface="Calibri"/>
              <a:sym typeface="Calibri"/>
            </a:endParaRPr>
          </a:p>
        </p:txBody>
      </p:sp>
      <p:sp>
        <p:nvSpPr>
          <p:cNvPr id="33" name="Google Shape;33;p4"/>
          <p:cNvSpPr/>
          <p:nvPr/>
        </p:nvSpPr>
        <p:spPr>
          <a:xfrm>
            <a:off x="777240" y="1986520"/>
            <a:ext cx="4755000" cy="45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900DA"/>
              </a:buClr>
              <a:buSzPts val="1300"/>
              <a:buFont typeface="Avenir"/>
              <a:buNone/>
            </a:pPr>
            <a:r>
              <a:rPr b="1" i="0" lang="en-US" sz="1300" u="none" cap="none" strike="noStrike">
                <a:solidFill>
                  <a:srgbClr val="0900DA"/>
                </a:solidFill>
                <a:latin typeface="Avenir"/>
                <a:ea typeface="Avenir"/>
                <a:cs typeface="Avenir"/>
                <a:sym typeface="Avenir"/>
              </a:rPr>
              <a:t>Your e-book  </a:t>
            </a:r>
            <a:r>
              <a:rPr b="0" i="0" lang="en-US" sz="1300" u="none" cap="none" strike="noStrike">
                <a:solidFill>
                  <a:srgbClr val="000000"/>
                </a:solidFill>
                <a:latin typeface="Avenir"/>
                <a:ea typeface="Avenir"/>
                <a:cs typeface="Avenir"/>
                <a:sym typeface="Avenir"/>
              </a:rPr>
              <a:t>Read, search, highlight, and take notes anytime.</a:t>
            </a:r>
            <a:endParaRPr b="0" i="0" sz="1300" u="none" cap="none" strike="noStrike">
              <a:solidFill>
                <a:schemeClr val="dk1"/>
              </a:solidFill>
              <a:latin typeface="Calibri"/>
              <a:ea typeface="Calibri"/>
              <a:cs typeface="Calibri"/>
              <a:sym typeface="Calibri"/>
            </a:endParaRPr>
          </a:p>
        </p:txBody>
      </p:sp>
      <p:sp>
        <p:nvSpPr>
          <p:cNvPr id="34" name="Google Shape;34;p4"/>
          <p:cNvSpPr/>
          <p:nvPr/>
        </p:nvSpPr>
        <p:spPr>
          <a:xfrm>
            <a:off x="457200" y="2464303"/>
            <a:ext cx="274200" cy="320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FF2986"/>
              </a:buClr>
              <a:buSzPts val="1200"/>
              <a:buFont typeface="Arial"/>
              <a:buNone/>
            </a:pPr>
            <a:r>
              <a:rPr b="0" i="0" lang="en-US" sz="1200" u="none" cap="none" strike="noStrike">
                <a:solidFill>
                  <a:srgbClr val="FF2986"/>
                </a:solidFill>
                <a:latin typeface="Arial"/>
                <a:ea typeface="Arial"/>
                <a:cs typeface="Arial"/>
                <a:sym typeface="Arial"/>
              </a:rPr>
              <a:t>●</a:t>
            </a:r>
            <a:endParaRPr b="0" i="0" sz="1200" u="none" cap="none" strike="noStrike">
              <a:solidFill>
                <a:schemeClr val="dk1"/>
              </a:solidFill>
              <a:latin typeface="Calibri"/>
              <a:ea typeface="Calibri"/>
              <a:cs typeface="Calibri"/>
              <a:sym typeface="Calibri"/>
            </a:endParaRPr>
          </a:p>
        </p:txBody>
      </p:sp>
      <p:sp>
        <p:nvSpPr>
          <p:cNvPr id="35" name="Google Shape;35;p4"/>
          <p:cNvSpPr/>
          <p:nvPr/>
        </p:nvSpPr>
        <p:spPr>
          <a:xfrm>
            <a:off x="777240" y="2464303"/>
            <a:ext cx="4755000" cy="45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900DA"/>
              </a:buClr>
              <a:buSzPts val="1300"/>
              <a:buFont typeface="Avenir"/>
              <a:buNone/>
            </a:pPr>
            <a:r>
              <a:rPr b="1" i="0" lang="en-US" sz="1300" u="none" cap="none" strike="noStrike">
                <a:solidFill>
                  <a:srgbClr val="0900DA"/>
                </a:solidFill>
                <a:latin typeface="Avenir"/>
                <a:ea typeface="Avenir"/>
                <a:cs typeface="Avenir"/>
                <a:sym typeface="Avenir"/>
              </a:rPr>
              <a:t>Homework &amp; quizzes  </a:t>
            </a:r>
            <a:r>
              <a:rPr b="0" i="0" lang="en-US" sz="1300" u="none" cap="none" strike="noStrike">
                <a:solidFill>
                  <a:srgbClr val="000000"/>
                </a:solidFill>
                <a:latin typeface="Avenir"/>
                <a:ea typeface="Avenir"/>
                <a:cs typeface="Avenir"/>
                <a:sym typeface="Avenir"/>
              </a:rPr>
              <a:t>Practice with instant feedback as you go.</a:t>
            </a:r>
            <a:endParaRPr b="0" i="0" sz="1300" u="none" cap="none" strike="noStrike">
              <a:solidFill>
                <a:schemeClr val="dk1"/>
              </a:solidFill>
              <a:latin typeface="Calibri"/>
              <a:ea typeface="Calibri"/>
              <a:cs typeface="Calibri"/>
              <a:sym typeface="Calibri"/>
            </a:endParaRPr>
          </a:p>
        </p:txBody>
      </p:sp>
      <p:sp>
        <p:nvSpPr>
          <p:cNvPr id="36" name="Google Shape;36;p4"/>
          <p:cNvSpPr/>
          <p:nvPr/>
        </p:nvSpPr>
        <p:spPr>
          <a:xfrm>
            <a:off x="457200" y="3022094"/>
            <a:ext cx="274200" cy="320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FF2986"/>
              </a:buClr>
              <a:buSzPts val="1200"/>
              <a:buFont typeface="Arial"/>
              <a:buNone/>
            </a:pPr>
            <a:r>
              <a:rPr b="0" i="0" lang="en-US" sz="1200" u="none" cap="none" strike="noStrike">
                <a:solidFill>
                  <a:srgbClr val="FF2986"/>
                </a:solidFill>
                <a:latin typeface="Arial"/>
                <a:ea typeface="Arial"/>
                <a:cs typeface="Arial"/>
                <a:sym typeface="Arial"/>
              </a:rPr>
              <a:t>●</a:t>
            </a:r>
            <a:endParaRPr b="0" i="0" sz="1200" u="none" cap="none" strike="noStrike">
              <a:solidFill>
                <a:schemeClr val="dk1"/>
              </a:solidFill>
              <a:latin typeface="Calibri"/>
              <a:ea typeface="Calibri"/>
              <a:cs typeface="Calibri"/>
              <a:sym typeface="Calibri"/>
            </a:endParaRPr>
          </a:p>
        </p:txBody>
      </p:sp>
      <p:sp>
        <p:nvSpPr>
          <p:cNvPr id="37" name="Google Shape;37;p4"/>
          <p:cNvSpPr/>
          <p:nvPr/>
        </p:nvSpPr>
        <p:spPr>
          <a:xfrm>
            <a:off x="777240" y="3022094"/>
            <a:ext cx="4755000" cy="45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900DA"/>
              </a:buClr>
              <a:buSzPts val="1300"/>
              <a:buFont typeface="Avenir"/>
              <a:buNone/>
            </a:pPr>
            <a:r>
              <a:rPr b="1" i="0" lang="en-US" sz="1300" u="none" cap="none" strike="noStrike">
                <a:solidFill>
                  <a:srgbClr val="0900DA"/>
                </a:solidFill>
                <a:latin typeface="Avenir"/>
                <a:ea typeface="Avenir"/>
                <a:cs typeface="Avenir"/>
                <a:sym typeface="Avenir"/>
              </a:rPr>
              <a:t>Multimedia tools  </a:t>
            </a:r>
            <a:r>
              <a:rPr b="0" i="0" lang="en-US" sz="1300" u="none" cap="none" strike="noStrike">
                <a:solidFill>
                  <a:srgbClr val="000000"/>
                </a:solidFill>
                <a:latin typeface="Avenir"/>
                <a:ea typeface="Avenir"/>
                <a:cs typeface="Avenir"/>
                <a:sym typeface="Avenir"/>
              </a:rPr>
              <a:t>Videos and activities that help concepts click.</a:t>
            </a:r>
            <a:endParaRPr b="0" i="0" sz="1300" u="none" cap="none" strike="noStrike">
              <a:solidFill>
                <a:schemeClr val="dk1"/>
              </a:solidFill>
              <a:latin typeface="Calibri"/>
              <a:ea typeface="Calibri"/>
              <a:cs typeface="Calibri"/>
              <a:sym typeface="Calibri"/>
            </a:endParaRPr>
          </a:p>
        </p:txBody>
      </p:sp>
      <p:sp>
        <p:nvSpPr>
          <p:cNvPr id="38" name="Google Shape;38;p4"/>
          <p:cNvSpPr/>
          <p:nvPr/>
        </p:nvSpPr>
        <p:spPr>
          <a:xfrm>
            <a:off x="457200" y="3526424"/>
            <a:ext cx="274200" cy="320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FF2986"/>
              </a:buClr>
              <a:buSzPts val="1200"/>
              <a:buFont typeface="Arial"/>
              <a:buNone/>
            </a:pPr>
            <a:r>
              <a:rPr b="0" i="0" lang="en-US" sz="1200" u="none" cap="none" strike="noStrike">
                <a:solidFill>
                  <a:srgbClr val="FF2986"/>
                </a:solidFill>
                <a:latin typeface="Arial"/>
                <a:ea typeface="Arial"/>
                <a:cs typeface="Arial"/>
                <a:sym typeface="Arial"/>
              </a:rPr>
              <a:t>●</a:t>
            </a:r>
            <a:endParaRPr b="0" i="0" sz="1200" u="none" cap="none" strike="noStrike">
              <a:solidFill>
                <a:schemeClr val="dk1"/>
              </a:solidFill>
              <a:latin typeface="Calibri"/>
              <a:ea typeface="Calibri"/>
              <a:cs typeface="Calibri"/>
              <a:sym typeface="Calibri"/>
            </a:endParaRPr>
          </a:p>
        </p:txBody>
      </p:sp>
      <p:sp>
        <p:nvSpPr>
          <p:cNvPr id="39" name="Google Shape;39;p4"/>
          <p:cNvSpPr/>
          <p:nvPr/>
        </p:nvSpPr>
        <p:spPr>
          <a:xfrm>
            <a:off x="777240" y="3526424"/>
            <a:ext cx="4755000" cy="45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900DA"/>
              </a:buClr>
              <a:buSzPts val="1300"/>
              <a:buFont typeface="Avenir"/>
              <a:buNone/>
            </a:pPr>
            <a:r>
              <a:rPr b="1" i="0" lang="en-US" sz="1300" u="none" cap="none" strike="noStrike">
                <a:solidFill>
                  <a:srgbClr val="0900DA"/>
                </a:solidFill>
                <a:latin typeface="Avenir"/>
                <a:ea typeface="Avenir"/>
                <a:cs typeface="Avenir"/>
                <a:sym typeface="Avenir"/>
              </a:rPr>
              <a:t>A full gradebook  </a:t>
            </a:r>
            <a:r>
              <a:rPr b="0" i="0" lang="en-US" sz="1300" u="none" cap="none" strike="noStrike">
                <a:solidFill>
                  <a:srgbClr val="000000"/>
                </a:solidFill>
                <a:latin typeface="Avenir"/>
                <a:ea typeface="Avenir"/>
                <a:cs typeface="Avenir"/>
                <a:sym typeface="Avenir"/>
              </a:rPr>
              <a:t>Track your progress — and so can your instructor.</a:t>
            </a:r>
            <a:endParaRPr b="0" i="0" sz="1300" u="none" cap="none" strike="noStrike">
              <a:solidFill>
                <a:schemeClr val="dk1"/>
              </a:solidFill>
              <a:latin typeface="Calibri"/>
              <a:ea typeface="Calibri"/>
              <a:cs typeface="Calibri"/>
              <a:sym typeface="Calibri"/>
            </a:endParaRPr>
          </a:p>
        </p:txBody>
      </p:sp>
      <p:sp>
        <p:nvSpPr>
          <p:cNvPr id="40" name="Google Shape;40;p4"/>
          <p:cNvSpPr/>
          <p:nvPr/>
        </p:nvSpPr>
        <p:spPr>
          <a:xfrm>
            <a:off x="5760720" y="1143000"/>
            <a:ext cx="2926080" cy="3566160"/>
          </a:xfrm>
          <a:prstGeom prst="rect">
            <a:avLst/>
          </a:prstGeom>
          <a:solidFill>
            <a:srgbClr val="F1F0F2"/>
          </a:solidFill>
          <a:ln cap="flat" cmpd="sng" w="19050">
            <a:solidFill>
              <a:srgbClr val="00BCF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4"/>
          <p:cNvSpPr/>
          <p:nvPr/>
        </p:nvSpPr>
        <p:spPr>
          <a:xfrm>
            <a:off x="5760720" y="2761488"/>
            <a:ext cx="2926080" cy="32918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49597D"/>
              </a:buClr>
              <a:buSzPts val="1100"/>
              <a:buFont typeface="Avenir"/>
              <a:buNone/>
            </a:pPr>
            <a:r>
              <a:rPr b="0" i="1" lang="en-US" sz="1100" u="none" cap="none" strike="noStrike">
                <a:solidFill>
                  <a:srgbClr val="49597D"/>
                </a:solidFill>
                <a:latin typeface="Avenir"/>
                <a:ea typeface="Avenir"/>
                <a:cs typeface="Avenir"/>
                <a:sym typeface="Avenir"/>
              </a:rPr>
              <a:t>[Achieve screenshot]</a:t>
            </a:r>
            <a:endParaRPr b="0" i="0" sz="1100" u="none" cap="none" strike="noStrike">
              <a:solidFill>
                <a:schemeClr val="dk1"/>
              </a:solidFill>
              <a:latin typeface="Calibri"/>
              <a:ea typeface="Calibri"/>
              <a:cs typeface="Calibri"/>
              <a:sym typeface="Calibri"/>
            </a:endParaRPr>
          </a:p>
        </p:txBody>
      </p:sp>
      <p:sp>
        <p:nvSpPr>
          <p:cNvPr id="42" name="Google Shape;42;p4"/>
          <p:cNvSpPr/>
          <p:nvPr/>
        </p:nvSpPr>
        <p:spPr>
          <a:xfrm>
            <a:off x="457200" y="4082824"/>
            <a:ext cx="274200" cy="320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FF2986"/>
              </a:buClr>
              <a:buSzPts val="1200"/>
              <a:buFont typeface="Arial"/>
              <a:buNone/>
            </a:pPr>
            <a:r>
              <a:rPr b="0" i="0" lang="en-US" sz="1200" u="none" cap="none" strike="noStrike">
                <a:solidFill>
                  <a:srgbClr val="FF2986"/>
                </a:solidFill>
                <a:latin typeface="Arial"/>
                <a:ea typeface="Arial"/>
                <a:cs typeface="Arial"/>
                <a:sym typeface="Arial"/>
              </a:rPr>
              <a:t>●</a:t>
            </a:r>
            <a:endParaRPr b="0" i="0" sz="1200" u="none" cap="none" strike="noStrike">
              <a:solidFill>
                <a:schemeClr val="dk1"/>
              </a:solidFill>
              <a:latin typeface="Calibri"/>
              <a:ea typeface="Calibri"/>
              <a:cs typeface="Calibri"/>
              <a:sym typeface="Calibri"/>
            </a:endParaRPr>
          </a:p>
        </p:txBody>
      </p:sp>
      <p:sp>
        <p:nvSpPr>
          <p:cNvPr id="43" name="Google Shape;43;p4"/>
          <p:cNvSpPr/>
          <p:nvPr/>
        </p:nvSpPr>
        <p:spPr>
          <a:xfrm>
            <a:off x="777240" y="4082824"/>
            <a:ext cx="4755000" cy="45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900DA"/>
              </a:buClr>
              <a:buSzPts val="1300"/>
              <a:buFont typeface="Avenir"/>
              <a:buNone/>
            </a:pPr>
            <a:r>
              <a:rPr b="1" lang="en-US" sz="1300">
                <a:solidFill>
                  <a:srgbClr val="0900DA"/>
                </a:solidFill>
                <a:latin typeface="Avenir"/>
                <a:ea typeface="Avenir"/>
                <a:cs typeface="Avenir"/>
                <a:sym typeface="Avenir"/>
              </a:rPr>
              <a:t>8% boost on your final exam grade!</a:t>
            </a:r>
            <a:r>
              <a:rPr b="1" i="0" lang="en-US" sz="1300" u="none" cap="none" strike="noStrike">
                <a:solidFill>
                  <a:srgbClr val="0900DA"/>
                </a:solidFill>
                <a:latin typeface="Avenir"/>
                <a:ea typeface="Avenir"/>
                <a:cs typeface="Avenir"/>
                <a:sym typeface="Avenir"/>
              </a:rPr>
              <a:t>  </a:t>
            </a:r>
            <a:r>
              <a:rPr lang="en-US" sz="1300">
                <a:latin typeface="Avenir"/>
                <a:ea typeface="Avenir"/>
                <a:cs typeface="Avenir"/>
                <a:sym typeface="Avenir"/>
              </a:rPr>
              <a:t>Students who complete at least 81% of their pre-class activities can expect this boost! </a:t>
            </a:r>
            <a:endParaRPr b="0" i="0" sz="1300" u="none" cap="none" strike="noStrike">
              <a:solidFill>
                <a:schemeClr val="dk1"/>
              </a:solidFill>
              <a:latin typeface="Calibri"/>
              <a:ea typeface="Calibri"/>
              <a:cs typeface="Calibri"/>
              <a:sym typeface="Calibri"/>
            </a:endParaRPr>
          </a:p>
        </p:txBody>
      </p:sp>
      <p:pic>
        <p:nvPicPr>
          <p:cNvPr id="44" name="Google Shape;44;p4" title="Screenshot 2026-08-06 at 10.19.30 AM.png"/>
          <p:cNvPicPr preferRelativeResize="0"/>
          <p:nvPr/>
        </p:nvPicPr>
        <p:blipFill>
          <a:blip r:embed="rId3">
            <a:alphaModFix/>
          </a:blip>
          <a:stretch>
            <a:fillRect/>
          </a:stretch>
        </p:blipFill>
        <p:spPr>
          <a:xfrm>
            <a:off x="5578101" y="1051550"/>
            <a:ext cx="3254150" cy="368837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0DA"/>
        </a:solidFill>
      </p:bgPr>
    </p:bg>
    <p:spTree>
      <p:nvGrpSpPr>
        <p:cNvPr id="354" name="Shape 354"/>
        <p:cNvGrpSpPr/>
        <p:nvPr/>
      </p:nvGrpSpPr>
      <p:grpSpPr>
        <a:xfrm>
          <a:off x="0" y="0"/>
          <a:ext cx="0" cy="0"/>
          <a:chOff x="0" y="0"/>
          <a:chExt cx="0" cy="0"/>
        </a:xfrm>
      </p:grpSpPr>
      <p:sp>
        <p:nvSpPr>
          <p:cNvPr id="355" name="Google Shape;355;p22"/>
          <p:cNvSpPr/>
          <p:nvPr/>
        </p:nvSpPr>
        <p:spPr>
          <a:xfrm>
            <a:off x="8366760" y="256032"/>
            <a:ext cx="4572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BCFF"/>
              </a:buClr>
              <a:buSzPts val="2200"/>
              <a:buFont typeface="Arial"/>
              <a:buNone/>
            </a:pPr>
            <a:r>
              <a:t/>
            </a:r>
            <a:endParaRPr b="0" i="0" sz="2200" u="none" cap="none" strike="noStrike">
              <a:solidFill>
                <a:schemeClr val="dk1"/>
              </a:solidFill>
              <a:latin typeface="Calibri"/>
              <a:ea typeface="Calibri"/>
              <a:cs typeface="Calibri"/>
              <a:sym typeface="Calibri"/>
            </a:endParaRPr>
          </a:p>
        </p:txBody>
      </p:sp>
      <p:sp>
        <p:nvSpPr>
          <p:cNvPr id="356" name="Google Shape;356;p22"/>
          <p:cNvSpPr/>
          <p:nvPr/>
        </p:nvSpPr>
        <p:spPr>
          <a:xfrm>
            <a:off x="6720840" y="237744"/>
            <a:ext cx="1645920" cy="41148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FFFFFF"/>
              </a:buClr>
              <a:buSzPts val="1000"/>
              <a:buFont typeface="Avenir"/>
              <a:buNone/>
            </a:pPr>
            <a:r>
              <a:t/>
            </a:r>
            <a:endParaRPr b="0" i="0" sz="1000" u="none" cap="none" strike="noStrike">
              <a:solidFill>
                <a:schemeClr val="dk1"/>
              </a:solidFill>
              <a:latin typeface="Calibri"/>
              <a:ea typeface="Calibri"/>
              <a:cs typeface="Calibri"/>
              <a:sym typeface="Calibri"/>
            </a:endParaRPr>
          </a:p>
        </p:txBody>
      </p:sp>
      <p:sp>
        <p:nvSpPr>
          <p:cNvPr id="357" name="Google Shape;357;p22"/>
          <p:cNvSpPr/>
          <p:nvPr/>
        </p:nvSpPr>
        <p:spPr>
          <a:xfrm>
            <a:off x="548640" y="1920240"/>
            <a:ext cx="8046720" cy="9144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4600"/>
              <a:buFont typeface="Avenir"/>
              <a:buNone/>
            </a:pPr>
            <a:r>
              <a:rPr b="1" i="0" lang="en-US" sz="4600" u="none" cap="none" strike="noStrike">
                <a:solidFill>
                  <a:srgbClr val="FFFFFF"/>
                </a:solidFill>
                <a:latin typeface="Avenir"/>
                <a:ea typeface="Avenir"/>
                <a:cs typeface="Avenir"/>
                <a:sym typeface="Avenir"/>
              </a:rPr>
              <a:t>Have a Great Semester!</a:t>
            </a:r>
            <a:endParaRPr b="0" i="0" sz="4600" u="none" cap="none" strike="noStrike">
              <a:solidFill>
                <a:schemeClr val="dk1"/>
              </a:solidFill>
              <a:latin typeface="Calibri"/>
              <a:ea typeface="Calibri"/>
              <a:cs typeface="Calibri"/>
              <a:sym typeface="Calibri"/>
            </a:endParaRPr>
          </a:p>
        </p:txBody>
      </p:sp>
      <p:sp>
        <p:nvSpPr>
          <p:cNvPr id="358" name="Google Shape;358;p22"/>
          <p:cNvSpPr/>
          <p:nvPr/>
        </p:nvSpPr>
        <p:spPr>
          <a:xfrm>
            <a:off x="548640" y="2926080"/>
            <a:ext cx="804672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BCFF"/>
              </a:buClr>
              <a:buSzPts val="1800"/>
              <a:buFont typeface="Avenir"/>
              <a:buNone/>
            </a:pPr>
            <a:r>
              <a:rPr b="0" i="0" lang="en-US" sz="1800" u="none" cap="none" strike="noStrike">
                <a:solidFill>
                  <a:srgbClr val="00BCFF"/>
                </a:solidFill>
                <a:latin typeface="Avenir"/>
                <a:ea typeface="Avenir"/>
                <a:cs typeface="Avenir"/>
                <a:sym typeface="Avenir"/>
              </a:rPr>
              <a:t>You're all set. Log in anytime at Achieve.MacmillanLearning.com</a:t>
            </a:r>
            <a:endParaRPr b="0" i="0" sz="1800" u="none" cap="none" strike="noStrike">
              <a:solidFill>
                <a:schemeClr val="dk1"/>
              </a:solidFill>
              <a:latin typeface="Calibri"/>
              <a:ea typeface="Calibri"/>
              <a:cs typeface="Calibri"/>
              <a:sym typeface="Calibri"/>
            </a:endParaRPr>
          </a:p>
        </p:txBody>
      </p:sp>
      <p:pic>
        <p:nvPicPr>
          <p:cNvPr id="359" name="Google Shape;359;p22" title="Achieve_Join_a_Course_QR.png"/>
          <p:cNvPicPr preferRelativeResize="0"/>
          <p:nvPr/>
        </p:nvPicPr>
        <p:blipFill>
          <a:blip r:embed="rId3">
            <a:alphaModFix/>
          </a:blip>
          <a:stretch>
            <a:fillRect/>
          </a:stretch>
        </p:blipFill>
        <p:spPr>
          <a:xfrm>
            <a:off x="7421776" y="3588776"/>
            <a:ext cx="1150725" cy="1150725"/>
          </a:xfrm>
          <a:prstGeom prst="rect">
            <a:avLst/>
          </a:prstGeom>
          <a:noFill/>
          <a:ln>
            <a:noFill/>
          </a:ln>
        </p:spPr>
      </p:pic>
      <p:sp>
        <p:nvSpPr>
          <p:cNvPr id="360" name="Google Shape;360;p22"/>
          <p:cNvSpPr/>
          <p:nvPr/>
        </p:nvSpPr>
        <p:spPr>
          <a:xfrm>
            <a:off x="1061773" y="3935538"/>
            <a:ext cx="6360000" cy="4572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00BCFF"/>
              </a:buClr>
              <a:buSzPts val="1800"/>
              <a:buFont typeface="Avenir"/>
              <a:buNone/>
            </a:pPr>
            <a:r>
              <a:rPr lang="en-US" sz="1800">
                <a:solidFill>
                  <a:srgbClr val="00BCFF"/>
                </a:solidFill>
                <a:latin typeface="Avenir"/>
                <a:ea typeface="Avenir"/>
                <a:cs typeface="Avenir"/>
                <a:sym typeface="Avenir"/>
              </a:rPr>
              <a:t>Need additional help joining your Achieve course?</a:t>
            </a:r>
            <a:br>
              <a:rPr lang="en-US" sz="1800">
                <a:solidFill>
                  <a:srgbClr val="00BCFF"/>
                </a:solidFill>
                <a:latin typeface="Avenir"/>
                <a:ea typeface="Avenir"/>
                <a:cs typeface="Avenir"/>
                <a:sym typeface="Avenir"/>
              </a:rPr>
            </a:br>
            <a:r>
              <a:rPr lang="en-US" sz="1800">
                <a:solidFill>
                  <a:srgbClr val="00BCFF"/>
                </a:solidFill>
                <a:latin typeface="Avenir"/>
                <a:ea typeface="Avenir"/>
                <a:cs typeface="Avenir"/>
                <a:sym typeface="Avenir"/>
              </a:rPr>
              <a:t>Point your phone’s camera to this QR code.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 name="Shape 49"/>
        <p:cNvGrpSpPr/>
        <p:nvPr/>
      </p:nvGrpSpPr>
      <p:grpSpPr>
        <a:xfrm>
          <a:off x="0" y="0"/>
          <a:ext cx="0" cy="0"/>
          <a:chOff x="0" y="0"/>
          <a:chExt cx="0" cy="0"/>
        </a:xfrm>
      </p:grpSpPr>
      <p:pic>
        <p:nvPicPr>
          <p:cNvPr descr="This video shows how to enroll in Achieve using an access code from the sign-in page. Follow the steps demonstrated to enter your code, sign in or create an account, and complete your course enrollment.&#10;&#10;Macmillan Learning Achieve sign-in page: https://achieve.macmillanlearning.com/start&#10;&#10;ABOUT MACMILLAN LEARNING&#10;Macmillan Learning is a privately-held, family-owned company that improves lives through learning. By linking research to learning practice, we develop pioneering products and learning materials for students that are highly effective and drive improved outcomes. &#10;&#10;To learn more, please visit https://www.macmillanlearning.com&#10;Join our Macmillan Community at https://community.macmillanlearning.com&#10;&#10;GET CONNECTED:&#10;LinkedIn https://www.linkedin.com/company/macmillan-learning&#10;Twitter https://twitter.com/Macmillanlearn" id="50" name="Google Shape;50;p5" title="Enroll with an Access Code from the Achieve sign-in page">
            <a:hlinkClick r:id="rId3"/>
          </p:cNvPr>
          <p:cNvPicPr preferRelativeResize="0"/>
          <p:nvPr/>
        </p:nvPicPr>
        <p:blipFill>
          <a:blip r:embed="rId4">
            <a:alphaModFix/>
          </a:blip>
          <a:stretch>
            <a:fillRect/>
          </a:stretch>
        </p:blipFill>
        <p:spPr>
          <a:xfrm>
            <a:off x="1143750" y="887000"/>
            <a:ext cx="6856500" cy="38567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
                                        </p:tgtEl>
                                        <p:attrNameLst>
                                          <p:attrName>style.visibility</p:attrName>
                                        </p:attrNameLst>
                                      </p:cBhvr>
                                      <p:to>
                                        <p:strVal val="visible"/>
                                      </p:to>
                                    </p:set>
                                    <p:animEffect filter="fade" transition="in">
                                      <p:cBhvr>
                                        <p:cTn dur="1000"/>
                                        <p:tgtEl>
                                          <p:spTgt spid="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pic>
        <p:nvPicPr>
          <p:cNvPr descr="This video shows how to enroll in Achieve using an access code from your course list. Follow the steps demonstrated to enter your code, confirm your course, and complete your enrollment.&#10;&#10;Macmillan Learning Achieve sign-in page: https://achieve.macmillanlearning.com/start&#10;&#10;ABOUT MACMILLAN LEARNING&#10;Macmillan Learning is a privately-held, family-owned company that improves lives through learning. By linking research to learning practice, we develop pioneering products and learning materials for students that are highly effective and drive improved outcomes. &#10;&#10;To learn more, please visit https://www.macmillanlearning.com&#10;Join our Macmillan Community at https://community.macmillanlearning.com&#10;&#10;GET CONNECTED:&#10;LinkedIn https://www.linkedin.com/company/macmillan-learning&#10;Twitter https://twitter.com/Macmillanlearn" id="56" name="Google Shape;56;p6" title="Enroll with an Access Code from your Achieve course list">
            <a:hlinkClick r:id="rId3"/>
          </p:cNvPr>
          <p:cNvPicPr preferRelativeResize="0"/>
          <p:nvPr/>
        </p:nvPicPr>
        <p:blipFill>
          <a:blip r:embed="rId4">
            <a:alphaModFix/>
          </a:blip>
          <a:stretch>
            <a:fillRect/>
          </a:stretch>
        </p:blipFill>
        <p:spPr>
          <a:xfrm>
            <a:off x="963750" y="711575"/>
            <a:ext cx="7051425" cy="3966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
                                        </p:tgtEl>
                                        <p:attrNameLst>
                                          <p:attrName>style.visibility</p:attrName>
                                        </p:attrNameLst>
                                      </p:cBhvr>
                                      <p:to>
                                        <p:strVal val="visible"/>
                                      </p:to>
                                    </p:set>
                                    <p:animEffect filter="fade" transition="in">
                                      <p:cBhvr>
                                        <p:cTn dur="1000"/>
                                        <p:tgtEl>
                                          <p:spTgt spid="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1" name="Shape 61"/>
        <p:cNvGrpSpPr/>
        <p:nvPr/>
      </p:nvGrpSpPr>
      <p:grpSpPr>
        <a:xfrm>
          <a:off x="0" y="0"/>
          <a:ext cx="0" cy="0"/>
          <a:chOff x="0" y="0"/>
          <a:chExt cx="0" cy="0"/>
        </a:xfrm>
      </p:grpSpPr>
      <p:sp>
        <p:nvSpPr>
          <p:cNvPr id="62" name="Google Shape;62;p7"/>
          <p:cNvSpPr/>
          <p:nvPr/>
        </p:nvSpPr>
        <p:spPr>
          <a:xfrm>
            <a:off x="8366760" y="256032"/>
            <a:ext cx="4572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BCFF"/>
              </a:buClr>
              <a:buSzPts val="2200"/>
              <a:buFont typeface="Arial"/>
              <a:buNone/>
            </a:pPr>
            <a:r>
              <a:t/>
            </a:r>
            <a:endParaRPr b="0" i="0" sz="2200" u="none" cap="none" strike="noStrike">
              <a:solidFill>
                <a:schemeClr val="dk1"/>
              </a:solidFill>
              <a:latin typeface="Calibri"/>
              <a:ea typeface="Calibri"/>
              <a:cs typeface="Calibri"/>
              <a:sym typeface="Calibri"/>
            </a:endParaRPr>
          </a:p>
        </p:txBody>
      </p:sp>
      <p:sp>
        <p:nvSpPr>
          <p:cNvPr id="63" name="Google Shape;63;p7"/>
          <p:cNvSpPr/>
          <p:nvPr/>
        </p:nvSpPr>
        <p:spPr>
          <a:xfrm>
            <a:off x="6720840" y="237744"/>
            <a:ext cx="1645920" cy="41148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0900DA"/>
              </a:buClr>
              <a:buSzPts val="1000"/>
              <a:buFont typeface="Avenir"/>
              <a:buNone/>
            </a:pPr>
            <a:r>
              <a:t/>
            </a:r>
            <a:endParaRPr b="0" i="0" sz="1000" u="none" cap="none" strike="noStrike">
              <a:solidFill>
                <a:schemeClr val="dk1"/>
              </a:solidFill>
              <a:latin typeface="Calibri"/>
              <a:ea typeface="Calibri"/>
              <a:cs typeface="Calibri"/>
              <a:sym typeface="Calibri"/>
            </a:endParaRPr>
          </a:p>
        </p:txBody>
      </p:sp>
      <p:sp>
        <p:nvSpPr>
          <p:cNvPr id="64" name="Google Shape;64;p7"/>
          <p:cNvSpPr/>
          <p:nvPr/>
        </p:nvSpPr>
        <p:spPr>
          <a:xfrm>
            <a:off x="457200" y="502920"/>
            <a:ext cx="60350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3400"/>
              <a:buFont typeface="Avenir"/>
              <a:buNone/>
            </a:pPr>
            <a:r>
              <a:rPr b="1" i="0" lang="en-US" sz="3400" u="none" cap="none" strike="noStrike">
                <a:solidFill>
                  <a:srgbClr val="0900DA"/>
                </a:solidFill>
                <a:latin typeface="Avenir"/>
                <a:ea typeface="Avenir"/>
                <a:cs typeface="Avenir"/>
                <a:sym typeface="Avenir"/>
              </a:rPr>
              <a:t>How It Works</a:t>
            </a:r>
            <a:endParaRPr b="0" i="0" sz="3400" u="none" cap="none" strike="noStrike">
              <a:solidFill>
                <a:schemeClr val="dk1"/>
              </a:solidFill>
              <a:latin typeface="Calibri"/>
              <a:ea typeface="Calibri"/>
              <a:cs typeface="Calibri"/>
              <a:sym typeface="Calibri"/>
            </a:endParaRPr>
          </a:p>
        </p:txBody>
      </p:sp>
      <p:sp>
        <p:nvSpPr>
          <p:cNvPr id="65" name="Google Shape;65;p7"/>
          <p:cNvSpPr/>
          <p:nvPr/>
        </p:nvSpPr>
        <p:spPr>
          <a:xfrm>
            <a:off x="457200" y="1143000"/>
            <a:ext cx="804672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49597D"/>
              </a:buClr>
              <a:buSzPts val="1500"/>
              <a:buFont typeface="Avenir"/>
              <a:buNone/>
            </a:pPr>
            <a:r>
              <a:rPr b="0" i="0" lang="en-US" sz="1500" u="none" cap="none" strike="noStrike">
                <a:solidFill>
                  <a:srgbClr val="49597D"/>
                </a:solidFill>
                <a:latin typeface="Avenir"/>
                <a:ea typeface="Avenir"/>
                <a:cs typeface="Avenir"/>
                <a:sym typeface="Avenir"/>
              </a:rPr>
              <a:t>Three simple stages. This guide walks you through each one.</a:t>
            </a:r>
            <a:endParaRPr b="0" i="0" sz="1500" u="none" cap="none" strike="noStrike">
              <a:solidFill>
                <a:schemeClr val="dk1"/>
              </a:solidFill>
              <a:latin typeface="Calibri"/>
              <a:ea typeface="Calibri"/>
              <a:cs typeface="Calibri"/>
              <a:sym typeface="Calibri"/>
            </a:endParaRPr>
          </a:p>
        </p:txBody>
      </p:sp>
      <p:sp>
        <p:nvSpPr>
          <p:cNvPr id="66" name="Google Shape;66;p7"/>
          <p:cNvSpPr/>
          <p:nvPr/>
        </p:nvSpPr>
        <p:spPr>
          <a:xfrm>
            <a:off x="457200" y="1691640"/>
            <a:ext cx="2651760" cy="2651760"/>
          </a:xfrm>
          <a:prstGeom prst="rect">
            <a:avLst/>
          </a:prstGeom>
          <a:solidFill>
            <a:srgbClr val="F1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7"/>
          <p:cNvSpPr/>
          <p:nvPr/>
        </p:nvSpPr>
        <p:spPr>
          <a:xfrm>
            <a:off x="685800" y="1965960"/>
            <a:ext cx="548640" cy="548640"/>
          </a:xfrm>
          <a:prstGeom prst="roundRect">
            <a:avLst>
              <a:gd fmla="val 50000" name="adj"/>
            </a:avLst>
          </a:prstGeom>
          <a:solidFill>
            <a:srgbClr val="0900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7"/>
          <p:cNvSpPr/>
          <p:nvPr/>
        </p:nvSpPr>
        <p:spPr>
          <a:xfrm>
            <a:off x="685800" y="1965960"/>
            <a:ext cx="548640" cy="5486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2600"/>
              <a:buFont typeface="Avenir"/>
              <a:buNone/>
            </a:pPr>
            <a:r>
              <a:rPr b="1" i="0" lang="en-US" sz="2600" u="none" cap="none" strike="noStrike">
                <a:solidFill>
                  <a:srgbClr val="FFFFFF"/>
                </a:solidFill>
                <a:latin typeface="Avenir"/>
                <a:ea typeface="Avenir"/>
                <a:cs typeface="Avenir"/>
                <a:sym typeface="Avenir"/>
              </a:rPr>
              <a:t>1</a:t>
            </a:r>
            <a:endParaRPr b="0" i="0" sz="2600" u="none" cap="none" strike="noStrike">
              <a:solidFill>
                <a:schemeClr val="dk1"/>
              </a:solidFill>
              <a:latin typeface="Calibri"/>
              <a:ea typeface="Calibri"/>
              <a:cs typeface="Calibri"/>
              <a:sym typeface="Calibri"/>
            </a:endParaRPr>
          </a:p>
        </p:txBody>
      </p:sp>
      <p:sp>
        <p:nvSpPr>
          <p:cNvPr id="69" name="Google Shape;69;p7"/>
          <p:cNvSpPr/>
          <p:nvPr/>
        </p:nvSpPr>
        <p:spPr>
          <a:xfrm>
            <a:off x="685800" y="2743200"/>
            <a:ext cx="219456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1700"/>
              <a:buFont typeface="Avenir"/>
              <a:buNone/>
            </a:pPr>
            <a:r>
              <a:rPr b="1" i="0" lang="en-US" sz="1700" u="none" cap="none" strike="noStrike">
                <a:solidFill>
                  <a:srgbClr val="0900DA"/>
                </a:solidFill>
                <a:latin typeface="Avenir"/>
                <a:ea typeface="Avenir"/>
                <a:cs typeface="Avenir"/>
                <a:sym typeface="Avenir"/>
              </a:rPr>
              <a:t>Go to the site</a:t>
            </a:r>
            <a:endParaRPr b="0" i="0" sz="1700" u="none" cap="none" strike="noStrike">
              <a:solidFill>
                <a:schemeClr val="dk1"/>
              </a:solidFill>
              <a:latin typeface="Calibri"/>
              <a:ea typeface="Calibri"/>
              <a:cs typeface="Calibri"/>
              <a:sym typeface="Calibri"/>
            </a:endParaRPr>
          </a:p>
        </p:txBody>
      </p:sp>
      <p:sp>
        <p:nvSpPr>
          <p:cNvPr id="70" name="Google Shape;70;p7"/>
          <p:cNvSpPr/>
          <p:nvPr/>
        </p:nvSpPr>
        <p:spPr>
          <a:xfrm>
            <a:off x="685800" y="3200400"/>
            <a:ext cx="2194560" cy="10058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00000"/>
              </a:buClr>
              <a:buSzPts val="1300"/>
              <a:buFont typeface="Avenir"/>
              <a:buNone/>
            </a:pPr>
            <a:r>
              <a:rPr b="0" i="0" lang="en-US" sz="1300" u="none" cap="none" strike="noStrike">
                <a:solidFill>
                  <a:srgbClr val="000000"/>
                </a:solidFill>
                <a:latin typeface="Avenir"/>
                <a:ea typeface="Avenir"/>
                <a:cs typeface="Avenir"/>
                <a:sym typeface="Avenir"/>
              </a:rPr>
              <a:t>Head to Achieve and start enrolling in your course.</a:t>
            </a:r>
            <a:endParaRPr b="0" i="0" sz="1300" u="none" cap="none" strike="noStrike">
              <a:solidFill>
                <a:schemeClr val="dk1"/>
              </a:solidFill>
              <a:latin typeface="Calibri"/>
              <a:ea typeface="Calibri"/>
              <a:cs typeface="Calibri"/>
              <a:sym typeface="Calibri"/>
            </a:endParaRPr>
          </a:p>
        </p:txBody>
      </p:sp>
      <p:sp>
        <p:nvSpPr>
          <p:cNvPr id="71" name="Google Shape;71;p7"/>
          <p:cNvSpPr/>
          <p:nvPr/>
        </p:nvSpPr>
        <p:spPr>
          <a:xfrm>
            <a:off x="3246120" y="1691640"/>
            <a:ext cx="2651760" cy="2651760"/>
          </a:xfrm>
          <a:prstGeom prst="rect">
            <a:avLst/>
          </a:prstGeom>
          <a:solidFill>
            <a:srgbClr val="F1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474720" y="1965960"/>
            <a:ext cx="548640" cy="548640"/>
          </a:xfrm>
          <a:prstGeom prst="roundRect">
            <a:avLst>
              <a:gd fmla="val 50000" name="adj"/>
            </a:avLst>
          </a:prstGeom>
          <a:solidFill>
            <a:srgbClr val="0900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3474720" y="1965960"/>
            <a:ext cx="548640" cy="5486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2600"/>
              <a:buFont typeface="Avenir"/>
              <a:buNone/>
            </a:pPr>
            <a:r>
              <a:rPr b="1" i="0" lang="en-US" sz="2600" u="none" cap="none" strike="noStrike">
                <a:solidFill>
                  <a:srgbClr val="FFFFFF"/>
                </a:solidFill>
                <a:latin typeface="Avenir"/>
                <a:ea typeface="Avenir"/>
                <a:cs typeface="Avenir"/>
                <a:sym typeface="Avenir"/>
              </a:rPr>
              <a:t>2</a:t>
            </a:r>
            <a:endParaRPr b="0" i="0" sz="2600" u="none" cap="none" strike="noStrike">
              <a:solidFill>
                <a:schemeClr val="dk1"/>
              </a:solidFill>
              <a:latin typeface="Calibri"/>
              <a:ea typeface="Calibri"/>
              <a:cs typeface="Calibri"/>
              <a:sym typeface="Calibri"/>
            </a:endParaRPr>
          </a:p>
        </p:txBody>
      </p:sp>
      <p:sp>
        <p:nvSpPr>
          <p:cNvPr id="74" name="Google Shape;74;p7"/>
          <p:cNvSpPr/>
          <p:nvPr/>
        </p:nvSpPr>
        <p:spPr>
          <a:xfrm>
            <a:off x="3474720" y="2743200"/>
            <a:ext cx="219456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1700"/>
              <a:buFont typeface="Avenir"/>
              <a:buNone/>
            </a:pPr>
            <a:r>
              <a:rPr b="1" i="0" lang="en-US" sz="1700" u="none" cap="none" strike="noStrike">
                <a:solidFill>
                  <a:srgbClr val="0900DA"/>
                </a:solidFill>
                <a:latin typeface="Avenir"/>
                <a:ea typeface="Avenir"/>
                <a:cs typeface="Avenir"/>
                <a:sym typeface="Avenir"/>
              </a:rPr>
              <a:t>Choose your path</a:t>
            </a:r>
            <a:endParaRPr b="0" i="0" sz="1700" u="none" cap="none" strike="noStrike">
              <a:solidFill>
                <a:schemeClr val="dk1"/>
              </a:solidFill>
              <a:latin typeface="Calibri"/>
              <a:ea typeface="Calibri"/>
              <a:cs typeface="Calibri"/>
              <a:sym typeface="Calibri"/>
            </a:endParaRPr>
          </a:p>
        </p:txBody>
      </p:sp>
      <p:sp>
        <p:nvSpPr>
          <p:cNvPr id="75" name="Google Shape;75;p7"/>
          <p:cNvSpPr/>
          <p:nvPr/>
        </p:nvSpPr>
        <p:spPr>
          <a:xfrm>
            <a:off x="3474720" y="3200400"/>
            <a:ext cx="2194560" cy="10058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00000"/>
              </a:buClr>
              <a:buSzPts val="1300"/>
              <a:buFont typeface="Avenir"/>
              <a:buNone/>
            </a:pPr>
            <a:r>
              <a:rPr b="0" i="0" lang="en-US" sz="1300" u="none" cap="none" strike="noStrike">
                <a:solidFill>
                  <a:srgbClr val="000000"/>
                </a:solidFill>
                <a:latin typeface="Avenir"/>
                <a:ea typeface="Avenir"/>
                <a:cs typeface="Avenir"/>
                <a:sym typeface="Avenir"/>
              </a:rPr>
              <a:t>Use an access code or your course ID to get access.</a:t>
            </a:r>
            <a:endParaRPr b="0" i="0" sz="1300" u="none" cap="none" strike="noStrike">
              <a:solidFill>
                <a:schemeClr val="dk1"/>
              </a:solidFill>
              <a:latin typeface="Calibri"/>
              <a:ea typeface="Calibri"/>
              <a:cs typeface="Calibri"/>
              <a:sym typeface="Calibri"/>
            </a:endParaRPr>
          </a:p>
        </p:txBody>
      </p:sp>
      <p:sp>
        <p:nvSpPr>
          <p:cNvPr id="76" name="Google Shape;76;p7"/>
          <p:cNvSpPr/>
          <p:nvPr/>
        </p:nvSpPr>
        <p:spPr>
          <a:xfrm>
            <a:off x="6035040" y="1691640"/>
            <a:ext cx="2651760" cy="2651760"/>
          </a:xfrm>
          <a:prstGeom prst="rect">
            <a:avLst/>
          </a:prstGeom>
          <a:solidFill>
            <a:srgbClr val="F1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7"/>
          <p:cNvSpPr/>
          <p:nvPr/>
        </p:nvSpPr>
        <p:spPr>
          <a:xfrm>
            <a:off x="6263640" y="1965960"/>
            <a:ext cx="548640" cy="548640"/>
          </a:xfrm>
          <a:prstGeom prst="roundRect">
            <a:avLst>
              <a:gd fmla="val 50000" name="adj"/>
            </a:avLst>
          </a:prstGeom>
          <a:solidFill>
            <a:srgbClr val="0900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7"/>
          <p:cNvSpPr/>
          <p:nvPr/>
        </p:nvSpPr>
        <p:spPr>
          <a:xfrm>
            <a:off x="6263640" y="1965960"/>
            <a:ext cx="548640" cy="5486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2600"/>
              <a:buFont typeface="Avenir"/>
              <a:buNone/>
            </a:pPr>
            <a:r>
              <a:rPr b="1" i="0" lang="en-US" sz="2600" u="none" cap="none" strike="noStrike">
                <a:solidFill>
                  <a:srgbClr val="FFFFFF"/>
                </a:solidFill>
                <a:latin typeface="Avenir"/>
                <a:ea typeface="Avenir"/>
                <a:cs typeface="Avenir"/>
                <a:sym typeface="Avenir"/>
              </a:rPr>
              <a:t>3</a:t>
            </a:r>
            <a:endParaRPr b="0" i="0" sz="2600" u="none" cap="none" strike="noStrike">
              <a:solidFill>
                <a:schemeClr val="dk1"/>
              </a:solidFill>
              <a:latin typeface="Calibri"/>
              <a:ea typeface="Calibri"/>
              <a:cs typeface="Calibri"/>
              <a:sym typeface="Calibri"/>
            </a:endParaRPr>
          </a:p>
        </p:txBody>
      </p:sp>
      <p:sp>
        <p:nvSpPr>
          <p:cNvPr id="79" name="Google Shape;79;p7"/>
          <p:cNvSpPr/>
          <p:nvPr/>
        </p:nvSpPr>
        <p:spPr>
          <a:xfrm>
            <a:off x="6263640" y="2743200"/>
            <a:ext cx="219456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1700"/>
              <a:buFont typeface="Avenir"/>
              <a:buNone/>
            </a:pPr>
            <a:r>
              <a:rPr b="1" i="0" lang="en-US" sz="1700" u="none" cap="none" strike="noStrike">
                <a:solidFill>
                  <a:srgbClr val="0900DA"/>
                </a:solidFill>
                <a:latin typeface="Avenir"/>
                <a:ea typeface="Avenir"/>
                <a:cs typeface="Avenir"/>
                <a:sym typeface="Avenir"/>
              </a:rPr>
              <a:t>Create your account</a:t>
            </a:r>
            <a:endParaRPr b="0" i="0" sz="1700" u="none" cap="none" strike="noStrike">
              <a:solidFill>
                <a:schemeClr val="dk1"/>
              </a:solidFill>
              <a:latin typeface="Calibri"/>
              <a:ea typeface="Calibri"/>
              <a:cs typeface="Calibri"/>
              <a:sym typeface="Calibri"/>
            </a:endParaRPr>
          </a:p>
        </p:txBody>
      </p:sp>
      <p:sp>
        <p:nvSpPr>
          <p:cNvPr id="80" name="Google Shape;80;p7"/>
          <p:cNvSpPr/>
          <p:nvPr/>
        </p:nvSpPr>
        <p:spPr>
          <a:xfrm>
            <a:off x="6263640" y="3200400"/>
            <a:ext cx="2194560" cy="10058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00000"/>
              </a:buClr>
              <a:buSzPts val="1300"/>
              <a:buFont typeface="Avenir"/>
              <a:buNone/>
            </a:pPr>
            <a:r>
              <a:rPr b="0" i="0" lang="en-US" sz="1300" u="none" cap="none" strike="noStrike">
                <a:solidFill>
                  <a:srgbClr val="000000"/>
                </a:solidFill>
                <a:latin typeface="Avenir"/>
                <a:ea typeface="Avenir"/>
                <a:cs typeface="Avenir"/>
                <a:sym typeface="Avenir"/>
              </a:rPr>
              <a:t>Fill out the form and you're in — ready to learn.</a:t>
            </a:r>
            <a:endParaRPr b="0" i="0" sz="1300" u="none" cap="none" strike="noStrike">
              <a:solidFill>
                <a:schemeClr val="dk1"/>
              </a:solidFill>
              <a:latin typeface="Calibri"/>
              <a:ea typeface="Calibri"/>
              <a:cs typeface="Calibri"/>
              <a:sym typeface="Calibri"/>
            </a:endParaRPr>
          </a:p>
        </p:txBody>
      </p:sp>
      <p:sp>
        <p:nvSpPr>
          <p:cNvPr id="81" name="Google Shape;81;p7"/>
          <p:cNvSpPr/>
          <p:nvPr/>
        </p:nvSpPr>
        <p:spPr>
          <a:xfrm>
            <a:off x="2999232" y="2743200"/>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2986"/>
              </a:buClr>
              <a:buSzPts val="2400"/>
              <a:buFont typeface="Arial"/>
              <a:buNone/>
            </a:pPr>
            <a:r>
              <a:rPr b="0" i="0" lang="en-US" sz="2400" u="none" cap="none" strike="noStrike">
                <a:solidFill>
                  <a:srgbClr val="FF2986"/>
                </a:solidFill>
                <a:latin typeface="Arial"/>
                <a:ea typeface="Arial"/>
                <a:cs typeface="Arial"/>
                <a:sym typeface="Arial"/>
              </a:rPr>
              <a:t>→</a:t>
            </a:r>
            <a:endParaRPr b="0" i="0" sz="2400" u="none" cap="none" strike="noStrike">
              <a:solidFill>
                <a:schemeClr val="dk1"/>
              </a:solidFill>
              <a:latin typeface="Calibri"/>
              <a:ea typeface="Calibri"/>
              <a:cs typeface="Calibri"/>
              <a:sym typeface="Calibri"/>
            </a:endParaRPr>
          </a:p>
        </p:txBody>
      </p:sp>
      <p:sp>
        <p:nvSpPr>
          <p:cNvPr id="82" name="Google Shape;82;p7"/>
          <p:cNvSpPr/>
          <p:nvPr/>
        </p:nvSpPr>
        <p:spPr>
          <a:xfrm>
            <a:off x="5788152" y="2743200"/>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2986"/>
              </a:buClr>
              <a:buSzPts val="2400"/>
              <a:buFont typeface="Arial"/>
              <a:buNone/>
            </a:pPr>
            <a:r>
              <a:rPr b="0" i="0" lang="en-US" sz="2400" u="none" cap="none" strike="noStrike">
                <a:solidFill>
                  <a:srgbClr val="FF2986"/>
                </a:solidFill>
                <a:latin typeface="Arial"/>
                <a:ea typeface="Arial"/>
                <a:cs typeface="Arial"/>
                <a:sym typeface="Arial"/>
              </a:rPr>
              <a:t>→</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0DA"/>
        </a:solidFill>
      </p:bgPr>
    </p:bg>
    <p:spTree>
      <p:nvGrpSpPr>
        <p:cNvPr id="87" name="Shape 87"/>
        <p:cNvGrpSpPr/>
        <p:nvPr/>
      </p:nvGrpSpPr>
      <p:grpSpPr>
        <a:xfrm>
          <a:off x="0" y="0"/>
          <a:ext cx="0" cy="0"/>
          <a:chOff x="0" y="0"/>
          <a:chExt cx="0" cy="0"/>
        </a:xfrm>
      </p:grpSpPr>
      <p:sp>
        <p:nvSpPr>
          <p:cNvPr id="88" name="Google Shape;88;p8"/>
          <p:cNvSpPr/>
          <p:nvPr/>
        </p:nvSpPr>
        <p:spPr>
          <a:xfrm>
            <a:off x="8366760" y="256032"/>
            <a:ext cx="4572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BCFF"/>
              </a:buClr>
              <a:buSzPts val="2200"/>
              <a:buFont typeface="Arial"/>
              <a:buNone/>
            </a:pPr>
            <a:r>
              <a:t/>
            </a:r>
            <a:endParaRPr b="0" i="0" sz="2200" u="none" cap="none" strike="noStrike">
              <a:solidFill>
                <a:schemeClr val="dk1"/>
              </a:solidFill>
              <a:latin typeface="Calibri"/>
              <a:ea typeface="Calibri"/>
              <a:cs typeface="Calibri"/>
              <a:sym typeface="Calibri"/>
            </a:endParaRPr>
          </a:p>
        </p:txBody>
      </p:sp>
      <p:sp>
        <p:nvSpPr>
          <p:cNvPr id="89" name="Google Shape;89;p8"/>
          <p:cNvSpPr/>
          <p:nvPr/>
        </p:nvSpPr>
        <p:spPr>
          <a:xfrm>
            <a:off x="6720840" y="237744"/>
            <a:ext cx="1645920" cy="41148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FFFFFF"/>
              </a:buClr>
              <a:buSzPts val="1000"/>
              <a:buFont typeface="Avenir"/>
              <a:buNone/>
            </a:pPr>
            <a:r>
              <a:t/>
            </a:r>
            <a:endParaRPr b="0" i="0" sz="1000" u="none" cap="none" strike="noStrike">
              <a:solidFill>
                <a:schemeClr val="dk1"/>
              </a:solidFill>
              <a:latin typeface="Calibri"/>
              <a:ea typeface="Calibri"/>
              <a:cs typeface="Calibri"/>
              <a:sym typeface="Calibri"/>
            </a:endParaRPr>
          </a:p>
        </p:txBody>
      </p:sp>
      <p:sp>
        <p:nvSpPr>
          <p:cNvPr id="90" name="Google Shape;90;p8"/>
          <p:cNvSpPr/>
          <p:nvPr/>
        </p:nvSpPr>
        <p:spPr>
          <a:xfrm>
            <a:off x="548640" y="1965960"/>
            <a:ext cx="731520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BCFF"/>
              </a:buClr>
              <a:buSzPts val="1500"/>
              <a:buFont typeface="Avenir"/>
              <a:buNone/>
            </a:pPr>
            <a:r>
              <a:rPr b="1" i="0" lang="en-US" sz="1500" u="none" cap="none" strike="noStrike">
                <a:solidFill>
                  <a:srgbClr val="00BCFF"/>
                </a:solidFill>
                <a:latin typeface="Avenir"/>
                <a:ea typeface="Avenir"/>
                <a:cs typeface="Avenir"/>
                <a:sym typeface="Avenir"/>
              </a:rPr>
              <a:t>STAGE 1</a:t>
            </a:r>
            <a:endParaRPr b="0" i="0" sz="1500" u="none" cap="none" strike="noStrike">
              <a:solidFill>
                <a:schemeClr val="dk1"/>
              </a:solidFill>
              <a:latin typeface="Calibri"/>
              <a:ea typeface="Calibri"/>
              <a:cs typeface="Calibri"/>
              <a:sym typeface="Calibri"/>
            </a:endParaRPr>
          </a:p>
        </p:txBody>
      </p:sp>
      <p:sp>
        <p:nvSpPr>
          <p:cNvPr id="91" name="Google Shape;91;p8"/>
          <p:cNvSpPr/>
          <p:nvPr/>
        </p:nvSpPr>
        <p:spPr>
          <a:xfrm>
            <a:off x="548640" y="2286000"/>
            <a:ext cx="8046720" cy="9144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4400"/>
              <a:buFont typeface="Avenir"/>
              <a:buNone/>
            </a:pPr>
            <a:r>
              <a:rPr b="1" i="0" lang="en-US" sz="4400" u="none" cap="none" strike="noStrike">
                <a:solidFill>
                  <a:srgbClr val="FFFFFF"/>
                </a:solidFill>
                <a:latin typeface="Avenir"/>
                <a:ea typeface="Avenir"/>
                <a:cs typeface="Avenir"/>
                <a:sym typeface="Avenir"/>
              </a:rPr>
              <a:t>Go to the Site</a:t>
            </a:r>
            <a:endParaRPr b="0" i="0" sz="44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6" name="Shape 96"/>
        <p:cNvGrpSpPr/>
        <p:nvPr/>
      </p:nvGrpSpPr>
      <p:grpSpPr>
        <a:xfrm>
          <a:off x="0" y="0"/>
          <a:ext cx="0" cy="0"/>
          <a:chOff x="0" y="0"/>
          <a:chExt cx="0" cy="0"/>
        </a:xfrm>
      </p:grpSpPr>
      <p:sp>
        <p:nvSpPr>
          <p:cNvPr id="97" name="Google Shape;97;p9"/>
          <p:cNvSpPr/>
          <p:nvPr/>
        </p:nvSpPr>
        <p:spPr>
          <a:xfrm>
            <a:off x="8366760" y="256032"/>
            <a:ext cx="4572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BCFF"/>
              </a:buClr>
              <a:buSzPts val="2200"/>
              <a:buFont typeface="Arial"/>
              <a:buNone/>
            </a:pPr>
            <a:r>
              <a:t/>
            </a:r>
            <a:endParaRPr b="0" i="0" sz="2200" u="none" cap="none" strike="noStrike">
              <a:solidFill>
                <a:schemeClr val="dk1"/>
              </a:solidFill>
              <a:latin typeface="Calibri"/>
              <a:ea typeface="Calibri"/>
              <a:cs typeface="Calibri"/>
              <a:sym typeface="Calibri"/>
            </a:endParaRPr>
          </a:p>
        </p:txBody>
      </p:sp>
      <p:sp>
        <p:nvSpPr>
          <p:cNvPr id="98" name="Google Shape;98;p9"/>
          <p:cNvSpPr/>
          <p:nvPr/>
        </p:nvSpPr>
        <p:spPr>
          <a:xfrm>
            <a:off x="6720840" y="237744"/>
            <a:ext cx="1645920" cy="41148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0900DA"/>
              </a:buClr>
              <a:buSzPts val="1000"/>
              <a:buFont typeface="Avenir"/>
              <a:buNone/>
            </a:pPr>
            <a:r>
              <a:t/>
            </a:r>
            <a:endParaRPr b="0" i="0" sz="1000" u="none" cap="none" strike="noStrike">
              <a:solidFill>
                <a:schemeClr val="dk1"/>
              </a:solidFill>
              <a:latin typeface="Calibri"/>
              <a:ea typeface="Calibri"/>
              <a:cs typeface="Calibri"/>
              <a:sym typeface="Calibri"/>
            </a:endParaRPr>
          </a:p>
        </p:txBody>
      </p:sp>
      <p:sp>
        <p:nvSpPr>
          <p:cNvPr id="99" name="Google Shape;99;p9"/>
          <p:cNvSpPr/>
          <p:nvPr/>
        </p:nvSpPr>
        <p:spPr>
          <a:xfrm>
            <a:off x="457200" y="502920"/>
            <a:ext cx="60350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3400"/>
              <a:buFont typeface="Avenir"/>
              <a:buNone/>
            </a:pPr>
            <a:r>
              <a:rPr b="1" i="0" lang="en-US" sz="3400" u="none" cap="none" strike="noStrike">
                <a:solidFill>
                  <a:srgbClr val="0900DA"/>
                </a:solidFill>
                <a:latin typeface="Avenir"/>
                <a:ea typeface="Avenir"/>
                <a:cs typeface="Avenir"/>
                <a:sym typeface="Avenir"/>
              </a:rPr>
              <a:t>Start Here</a:t>
            </a:r>
            <a:endParaRPr b="0" i="0" sz="3400" u="none" cap="none" strike="noStrike">
              <a:solidFill>
                <a:schemeClr val="dk1"/>
              </a:solidFill>
              <a:latin typeface="Calibri"/>
              <a:ea typeface="Calibri"/>
              <a:cs typeface="Calibri"/>
              <a:sym typeface="Calibri"/>
            </a:endParaRPr>
          </a:p>
        </p:txBody>
      </p:sp>
      <p:sp>
        <p:nvSpPr>
          <p:cNvPr id="100" name="Google Shape;100;p9"/>
          <p:cNvSpPr/>
          <p:nvPr/>
        </p:nvSpPr>
        <p:spPr>
          <a:xfrm>
            <a:off x="457200" y="1143000"/>
            <a:ext cx="5120640" cy="457200"/>
          </a:xfrm>
          <a:prstGeom prst="rect">
            <a:avLst/>
          </a:prstGeom>
          <a:solidFill>
            <a:srgbClr val="0900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9"/>
          <p:cNvSpPr/>
          <p:nvPr/>
        </p:nvSpPr>
        <p:spPr>
          <a:xfrm>
            <a:off x="457200" y="1143000"/>
            <a:ext cx="512064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700"/>
              <a:buFont typeface="Avenir"/>
              <a:buNone/>
            </a:pPr>
            <a:r>
              <a:rPr b="1" i="0" lang="en-US" sz="1700" u="none" cap="none" strike="noStrike">
                <a:solidFill>
                  <a:srgbClr val="FFFFFF"/>
                </a:solidFill>
                <a:latin typeface="Avenir"/>
                <a:ea typeface="Avenir"/>
                <a:cs typeface="Avenir"/>
                <a:sym typeface="Avenir"/>
              </a:rPr>
              <a:t>Achieve.MacmillanLearning.com</a:t>
            </a:r>
            <a:endParaRPr b="0" i="0" sz="1700" u="none" cap="none" strike="noStrike">
              <a:solidFill>
                <a:schemeClr val="dk1"/>
              </a:solidFill>
              <a:latin typeface="Calibri"/>
              <a:ea typeface="Calibri"/>
              <a:cs typeface="Calibri"/>
              <a:sym typeface="Calibri"/>
            </a:endParaRPr>
          </a:p>
        </p:txBody>
      </p:sp>
      <p:sp>
        <p:nvSpPr>
          <p:cNvPr id="102" name="Google Shape;102;p9"/>
          <p:cNvSpPr/>
          <p:nvPr/>
        </p:nvSpPr>
        <p:spPr>
          <a:xfrm>
            <a:off x="457200" y="192024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9"/>
          <p:cNvSpPr/>
          <p:nvPr/>
        </p:nvSpPr>
        <p:spPr>
          <a:xfrm>
            <a:off x="457200" y="192024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1</a:t>
            </a:r>
            <a:endParaRPr b="0" i="0" sz="1500" u="none" cap="none" strike="noStrike">
              <a:solidFill>
                <a:schemeClr val="dk1"/>
              </a:solidFill>
              <a:latin typeface="Calibri"/>
              <a:ea typeface="Calibri"/>
              <a:cs typeface="Calibri"/>
              <a:sym typeface="Calibri"/>
            </a:endParaRPr>
          </a:p>
        </p:txBody>
      </p:sp>
      <p:sp>
        <p:nvSpPr>
          <p:cNvPr id="104" name="Google Shape;104;p9"/>
          <p:cNvSpPr/>
          <p:nvPr/>
        </p:nvSpPr>
        <p:spPr>
          <a:xfrm>
            <a:off x="868680" y="190195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Go to the address above.</a:t>
            </a:r>
            <a:endParaRPr b="0" i="0" sz="1350" u="none" cap="none" strike="noStrike">
              <a:solidFill>
                <a:schemeClr val="dk1"/>
              </a:solidFill>
              <a:latin typeface="Calibri"/>
              <a:ea typeface="Calibri"/>
              <a:cs typeface="Calibri"/>
              <a:sym typeface="Calibri"/>
            </a:endParaRPr>
          </a:p>
        </p:txBody>
      </p:sp>
      <p:sp>
        <p:nvSpPr>
          <p:cNvPr id="105" name="Google Shape;105;p9"/>
          <p:cNvSpPr/>
          <p:nvPr/>
        </p:nvSpPr>
        <p:spPr>
          <a:xfrm>
            <a:off x="457200" y="2514600"/>
            <a:ext cx="292608" cy="292608"/>
          </a:xfrm>
          <a:prstGeom prst="roundRect">
            <a:avLst>
              <a:gd fmla="val 50000" name="adj"/>
            </a:avLst>
          </a:prstGeom>
          <a:solidFill>
            <a:srgbClr val="FF29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9"/>
          <p:cNvSpPr/>
          <p:nvPr/>
        </p:nvSpPr>
        <p:spPr>
          <a:xfrm>
            <a:off x="457200" y="2514600"/>
            <a:ext cx="292608" cy="29260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Avenir"/>
              <a:buNone/>
            </a:pPr>
            <a:r>
              <a:rPr b="1" i="0" lang="en-US" sz="1500" u="none" cap="none" strike="noStrike">
                <a:solidFill>
                  <a:srgbClr val="FFFFFF"/>
                </a:solidFill>
                <a:latin typeface="Avenir"/>
                <a:ea typeface="Avenir"/>
                <a:cs typeface="Avenir"/>
                <a:sym typeface="Avenir"/>
              </a:rPr>
              <a:t>2</a:t>
            </a:r>
            <a:endParaRPr b="0" i="0" sz="1500" u="none" cap="none" strike="noStrike">
              <a:solidFill>
                <a:schemeClr val="dk1"/>
              </a:solidFill>
              <a:latin typeface="Calibri"/>
              <a:ea typeface="Calibri"/>
              <a:cs typeface="Calibri"/>
              <a:sym typeface="Calibri"/>
            </a:endParaRPr>
          </a:p>
        </p:txBody>
      </p:sp>
      <p:sp>
        <p:nvSpPr>
          <p:cNvPr id="107" name="Google Shape;107;p9"/>
          <p:cNvSpPr/>
          <p:nvPr/>
        </p:nvSpPr>
        <p:spPr>
          <a:xfrm>
            <a:off x="868680" y="2496312"/>
            <a:ext cx="4709160" cy="38404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Click "I Need to Enroll in a Course."</a:t>
            </a:r>
            <a:endParaRPr b="0" i="0" sz="1350" u="none" cap="none" strike="noStrike">
              <a:solidFill>
                <a:schemeClr val="dk1"/>
              </a:solidFill>
              <a:latin typeface="Calibri"/>
              <a:ea typeface="Calibri"/>
              <a:cs typeface="Calibri"/>
              <a:sym typeface="Calibri"/>
            </a:endParaRPr>
          </a:p>
        </p:txBody>
      </p:sp>
      <p:sp>
        <p:nvSpPr>
          <p:cNvPr id="108" name="Google Shape;108;p9"/>
          <p:cNvSpPr/>
          <p:nvPr/>
        </p:nvSpPr>
        <p:spPr>
          <a:xfrm>
            <a:off x="457200" y="3246120"/>
            <a:ext cx="5120640" cy="1417320"/>
          </a:xfrm>
          <a:prstGeom prst="rect">
            <a:avLst/>
          </a:prstGeom>
          <a:solidFill>
            <a:srgbClr val="F1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9"/>
          <p:cNvSpPr/>
          <p:nvPr/>
        </p:nvSpPr>
        <p:spPr>
          <a:xfrm>
            <a:off x="685800" y="3429000"/>
            <a:ext cx="4663440" cy="105156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900DA"/>
              </a:buClr>
              <a:buSzPts val="1300"/>
              <a:buFont typeface="Avenir"/>
              <a:buNone/>
            </a:pPr>
            <a:r>
              <a:rPr b="1" i="0" lang="en-US" sz="1300" u="none" cap="none" strike="noStrike">
                <a:solidFill>
                  <a:srgbClr val="0900DA"/>
                </a:solidFill>
                <a:latin typeface="Avenir"/>
                <a:ea typeface="Avenir"/>
                <a:cs typeface="Avenir"/>
                <a:sym typeface="Avenir"/>
              </a:rPr>
              <a:t>Instructor shared a course link?  </a:t>
            </a:r>
            <a:r>
              <a:rPr b="0" i="0" lang="en-US" sz="1300" u="none" cap="none" strike="noStrike">
                <a:solidFill>
                  <a:srgbClr val="000000"/>
                </a:solidFill>
                <a:latin typeface="Avenir"/>
                <a:ea typeface="Avenir"/>
                <a:cs typeface="Avenir"/>
                <a:sym typeface="Avenir"/>
              </a:rPr>
              <a:t>Start there instead, and go straight to the "Create an Account" step.</a:t>
            </a:r>
            <a:endParaRPr b="0" i="0" sz="1300" u="none" cap="none" strike="noStrike">
              <a:solidFill>
                <a:schemeClr val="dk1"/>
              </a:solidFill>
              <a:latin typeface="Calibri"/>
              <a:ea typeface="Calibri"/>
              <a:cs typeface="Calibri"/>
              <a:sym typeface="Calibri"/>
            </a:endParaRPr>
          </a:p>
        </p:txBody>
      </p:sp>
      <p:pic>
        <p:nvPicPr>
          <p:cNvPr id="110" name="Google Shape;110;p9" title="Screenshot 2026-08-20 at 2.54.19 PM.png"/>
          <p:cNvPicPr preferRelativeResize="0"/>
          <p:nvPr/>
        </p:nvPicPr>
        <p:blipFill>
          <a:blip r:embed="rId3">
            <a:alphaModFix/>
          </a:blip>
          <a:stretch>
            <a:fillRect/>
          </a:stretch>
        </p:blipFill>
        <p:spPr>
          <a:xfrm>
            <a:off x="5730240" y="1203960"/>
            <a:ext cx="3261360" cy="2766222"/>
          </a:xfrm>
          <a:prstGeom prst="rect">
            <a:avLst/>
          </a:prstGeom>
          <a:noFill/>
          <a:ln cap="flat" cmpd="sng" w="9525">
            <a:solidFill>
              <a:srgbClr val="49597D"/>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0DA"/>
        </a:solidFill>
      </p:bgPr>
    </p:bg>
    <p:spTree>
      <p:nvGrpSpPr>
        <p:cNvPr id="115" name="Shape 115"/>
        <p:cNvGrpSpPr/>
        <p:nvPr/>
      </p:nvGrpSpPr>
      <p:grpSpPr>
        <a:xfrm>
          <a:off x="0" y="0"/>
          <a:ext cx="0" cy="0"/>
          <a:chOff x="0" y="0"/>
          <a:chExt cx="0" cy="0"/>
        </a:xfrm>
      </p:grpSpPr>
      <p:sp>
        <p:nvSpPr>
          <p:cNvPr id="116" name="Google Shape;116;p10"/>
          <p:cNvSpPr/>
          <p:nvPr/>
        </p:nvSpPr>
        <p:spPr>
          <a:xfrm>
            <a:off x="8366760" y="256032"/>
            <a:ext cx="4572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BCFF"/>
              </a:buClr>
              <a:buSzPts val="2200"/>
              <a:buFont typeface="Arial"/>
              <a:buNone/>
            </a:pPr>
            <a:r>
              <a:t/>
            </a:r>
            <a:endParaRPr b="0" i="0" sz="2200" u="none" cap="none" strike="noStrike">
              <a:solidFill>
                <a:schemeClr val="dk1"/>
              </a:solidFill>
              <a:latin typeface="Calibri"/>
              <a:ea typeface="Calibri"/>
              <a:cs typeface="Calibri"/>
              <a:sym typeface="Calibri"/>
            </a:endParaRPr>
          </a:p>
        </p:txBody>
      </p:sp>
      <p:sp>
        <p:nvSpPr>
          <p:cNvPr id="117" name="Google Shape;117;p10"/>
          <p:cNvSpPr/>
          <p:nvPr/>
        </p:nvSpPr>
        <p:spPr>
          <a:xfrm>
            <a:off x="6720840" y="237744"/>
            <a:ext cx="1645920" cy="41148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FFFFFF"/>
              </a:buClr>
              <a:buSzPts val="1000"/>
              <a:buFont typeface="Avenir"/>
              <a:buNone/>
            </a:pPr>
            <a:r>
              <a:t/>
            </a:r>
            <a:endParaRPr b="0" i="0" sz="1000" u="none" cap="none" strike="noStrike">
              <a:solidFill>
                <a:schemeClr val="dk1"/>
              </a:solidFill>
              <a:latin typeface="Calibri"/>
              <a:ea typeface="Calibri"/>
              <a:cs typeface="Calibri"/>
              <a:sym typeface="Calibri"/>
            </a:endParaRPr>
          </a:p>
        </p:txBody>
      </p:sp>
      <p:sp>
        <p:nvSpPr>
          <p:cNvPr id="118" name="Google Shape;118;p10"/>
          <p:cNvSpPr/>
          <p:nvPr/>
        </p:nvSpPr>
        <p:spPr>
          <a:xfrm>
            <a:off x="548640" y="1965960"/>
            <a:ext cx="731520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BCFF"/>
              </a:buClr>
              <a:buSzPts val="1500"/>
              <a:buFont typeface="Avenir"/>
              <a:buNone/>
            </a:pPr>
            <a:r>
              <a:rPr b="1" i="0" lang="en-US" sz="1500" u="none" cap="none" strike="noStrike">
                <a:solidFill>
                  <a:srgbClr val="00BCFF"/>
                </a:solidFill>
                <a:latin typeface="Avenir"/>
                <a:ea typeface="Avenir"/>
                <a:cs typeface="Avenir"/>
                <a:sym typeface="Avenir"/>
              </a:rPr>
              <a:t>STAGE 2</a:t>
            </a:r>
            <a:endParaRPr b="0" i="0" sz="1500" u="none" cap="none" strike="noStrike">
              <a:solidFill>
                <a:schemeClr val="dk1"/>
              </a:solidFill>
              <a:latin typeface="Calibri"/>
              <a:ea typeface="Calibri"/>
              <a:cs typeface="Calibri"/>
              <a:sym typeface="Calibri"/>
            </a:endParaRPr>
          </a:p>
        </p:txBody>
      </p:sp>
      <p:sp>
        <p:nvSpPr>
          <p:cNvPr id="119" name="Google Shape;119;p10"/>
          <p:cNvSpPr/>
          <p:nvPr/>
        </p:nvSpPr>
        <p:spPr>
          <a:xfrm>
            <a:off x="548640" y="2286000"/>
            <a:ext cx="8046720" cy="9144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4400"/>
              <a:buFont typeface="Avenir"/>
              <a:buNone/>
            </a:pPr>
            <a:r>
              <a:rPr b="1" i="0" lang="en-US" sz="4400" u="none" cap="none" strike="noStrike">
                <a:solidFill>
                  <a:srgbClr val="FFFFFF"/>
                </a:solidFill>
                <a:latin typeface="Avenir"/>
                <a:ea typeface="Avenir"/>
                <a:cs typeface="Avenir"/>
                <a:sym typeface="Avenir"/>
              </a:rPr>
              <a:t>Choose Your Path</a:t>
            </a:r>
            <a:endParaRPr b="0" i="0" sz="4400" u="none" cap="none" strike="noStrike">
              <a:solidFill>
                <a:schemeClr val="dk1"/>
              </a:solidFill>
              <a:latin typeface="Calibri"/>
              <a:ea typeface="Calibri"/>
              <a:cs typeface="Calibri"/>
              <a:sym typeface="Calibri"/>
            </a:endParaRPr>
          </a:p>
        </p:txBody>
      </p:sp>
      <p:sp>
        <p:nvSpPr>
          <p:cNvPr id="120" name="Google Shape;120;p10"/>
          <p:cNvSpPr/>
          <p:nvPr/>
        </p:nvSpPr>
        <p:spPr>
          <a:xfrm>
            <a:off x="548640" y="3291840"/>
            <a:ext cx="7315200" cy="7315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BCFF"/>
              </a:buClr>
              <a:buSzPts val="1600"/>
              <a:buFont typeface="Avenir"/>
              <a:buNone/>
            </a:pPr>
            <a:r>
              <a:rPr b="0" i="0" lang="en-US" sz="1600" u="none" cap="none" strike="noStrike">
                <a:solidFill>
                  <a:srgbClr val="00BCFF"/>
                </a:solidFill>
                <a:latin typeface="Avenir"/>
                <a:ea typeface="Avenir"/>
                <a:cs typeface="Avenir"/>
                <a:sym typeface="Avenir"/>
              </a:rPr>
              <a:t>You'll be asked for an </a:t>
            </a:r>
            <a:r>
              <a:rPr b="1" i="0" lang="en-US" sz="1600" u="none" cap="none" strike="noStrike">
                <a:solidFill>
                  <a:schemeClr val="lt2"/>
                </a:solidFill>
                <a:latin typeface="Avenir"/>
                <a:ea typeface="Avenir"/>
                <a:cs typeface="Avenir"/>
                <a:sym typeface="Avenir"/>
              </a:rPr>
              <a:t>access code</a:t>
            </a:r>
            <a:r>
              <a:rPr b="0" i="0" lang="en-US" sz="1600" u="none" cap="none" strike="noStrike">
                <a:solidFill>
                  <a:srgbClr val="00BCFF"/>
                </a:solidFill>
                <a:latin typeface="Avenir"/>
                <a:ea typeface="Avenir"/>
                <a:cs typeface="Avenir"/>
                <a:sym typeface="Avenir"/>
              </a:rPr>
              <a:t> OR a </a:t>
            </a:r>
            <a:r>
              <a:rPr b="1" i="0" lang="en-US" sz="1600" u="none" cap="none" strike="noStrike">
                <a:solidFill>
                  <a:schemeClr val="lt2"/>
                </a:solidFill>
                <a:latin typeface="Avenir"/>
                <a:ea typeface="Avenir"/>
                <a:cs typeface="Avenir"/>
                <a:sym typeface="Avenir"/>
              </a:rPr>
              <a:t>course ID</a:t>
            </a:r>
            <a:r>
              <a:rPr b="0" i="0" lang="en-US" sz="1600" u="none" cap="none" strike="noStrike">
                <a:solidFill>
                  <a:srgbClr val="00BCFF"/>
                </a:solidFill>
                <a:latin typeface="Avenir"/>
                <a:ea typeface="Avenir"/>
                <a:cs typeface="Avenir"/>
                <a:sym typeface="Avenir"/>
              </a:rPr>
              <a:t>. Follow the path that matches what you have.</a:t>
            </a:r>
            <a:endParaRPr b="0" i="0" sz="1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5" name="Shape 125"/>
        <p:cNvGrpSpPr/>
        <p:nvPr/>
      </p:nvGrpSpPr>
      <p:grpSpPr>
        <a:xfrm>
          <a:off x="0" y="0"/>
          <a:ext cx="0" cy="0"/>
          <a:chOff x="0" y="0"/>
          <a:chExt cx="0" cy="0"/>
        </a:xfrm>
      </p:grpSpPr>
      <p:sp>
        <p:nvSpPr>
          <p:cNvPr id="126" name="Google Shape;126;p11"/>
          <p:cNvSpPr/>
          <p:nvPr/>
        </p:nvSpPr>
        <p:spPr>
          <a:xfrm>
            <a:off x="8366760" y="256032"/>
            <a:ext cx="4572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BCFF"/>
              </a:buClr>
              <a:buSzPts val="2200"/>
              <a:buFont typeface="Arial"/>
              <a:buNone/>
            </a:pPr>
            <a:r>
              <a:t/>
            </a:r>
            <a:endParaRPr b="0" i="0" sz="2200" u="none" cap="none" strike="noStrike">
              <a:solidFill>
                <a:schemeClr val="dk1"/>
              </a:solidFill>
              <a:latin typeface="Calibri"/>
              <a:ea typeface="Calibri"/>
              <a:cs typeface="Calibri"/>
              <a:sym typeface="Calibri"/>
            </a:endParaRPr>
          </a:p>
        </p:txBody>
      </p:sp>
      <p:sp>
        <p:nvSpPr>
          <p:cNvPr id="127" name="Google Shape;127;p11"/>
          <p:cNvSpPr/>
          <p:nvPr/>
        </p:nvSpPr>
        <p:spPr>
          <a:xfrm>
            <a:off x="6720840" y="237744"/>
            <a:ext cx="1645920" cy="41148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0900DA"/>
              </a:buClr>
              <a:buSzPts val="1000"/>
              <a:buFont typeface="Avenir"/>
              <a:buNone/>
            </a:pPr>
            <a:r>
              <a:t/>
            </a:r>
            <a:endParaRPr b="0" i="0" sz="1000" u="none" cap="none" strike="noStrike">
              <a:solidFill>
                <a:schemeClr val="dk1"/>
              </a:solidFill>
              <a:latin typeface="Calibri"/>
              <a:ea typeface="Calibri"/>
              <a:cs typeface="Calibri"/>
              <a:sym typeface="Calibri"/>
            </a:endParaRPr>
          </a:p>
        </p:txBody>
      </p:sp>
      <p:sp>
        <p:nvSpPr>
          <p:cNvPr id="128" name="Google Shape;128;p11"/>
          <p:cNvSpPr/>
          <p:nvPr/>
        </p:nvSpPr>
        <p:spPr>
          <a:xfrm>
            <a:off x="457200" y="502920"/>
            <a:ext cx="603504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900DA"/>
              </a:buClr>
              <a:buSzPts val="3400"/>
              <a:buFont typeface="Avenir"/>
              <a:buNone/>
            </a:pPr>
            <a:r>
              <a:rPr b="1" i="0" lang="en-US" sz="3400" u="none" cap="none" strike="noStrike">
                <a:solidFill>
                  <a:srgbClr val="0900DA"/>
                </a:solidFill>
                <a:latin typeface="Avenir"/>
                <a:ea typeface="Avenir"/>
                <a:cs typeface="Avenir"/>
                <a:sym typeface="Avenir"/>
              </a:rPr>
              <a:t>Which Do You Have?</a:t>
            </a:r>
            <a:endParaRPr b="0" i="0" sz="3400" u="none" cap="none" strike="noStrike">
              <a:solidFill>
                <a:schemeClr val="dk1"/>
              </a:solidFill>
              <a:latin typeface="Calibri"/>
              <a:ea typeface="Calibri"/>
              <a:cs typeface="Calibri"/>
              <a:sym typeface="Calibri"/>
            </a:endParaRPr>
          </a:p>
        </p:txBody>
      </p:sp>
      <p:sp>
        <p:nvSpPr>
          <p:cNvPr id="129" name="Google Shape;129;p11"/>
          <p:cNvSpPr/>
          <p:nvPr/>
        </p:nvSpPr>
        <p:spPr>
          <a:xfrm>
            <a:off x="457200" y="1097280"/>
            <a:ext cx="804672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49597D"/>
              </a:buClr>
              <a:buSzPts val="1400"/>
              <a:buFont typeface="Avenir"/>
              <a:buNone/>
            </a:pPr>
            <a:r>
              <a:rPr b="0" i="0" lang="en-US" sz="1400" u="none" cap="none" strike="noStrike">
                <a:solidFill>
                  <a:srgbClr val="49597D"/>
                </a:solidFill>
                <a:latin typeface="Avenir"/>
                <a:ea typeface="Avenir"/>
                <a:cs typeface="Avenir"/>
                <a:sym typeface="Avenir"/>
              </a:rPr>
              <a:t>Enter your access code or course ID. Already purchased access before? Just sign in.</a:t>
            </a:r>
            <a:endParaRPr b="0" i="0" sz="1400" u="none" cap="none" strike="noStrike">
              <a:solidFill>
                <a:schemeClr val="dk1"/>
              </a:solidFill>
              <a:latin typeface="Calibri"/>
              <a:ea typeface="Calibri"/>
              <a:cs typeface="Calibri"/>
              <a:sym typeface="Calibri"/>
            </a:endParaRPr>
          </a:p>
        </p:txBody>
      </p:sp>
      <p:sp>
        <p:nvSpPr>
          <p:cNvPr id="130" name="Google Shape;130;p11"/>
          <p:cNvSpPr/>
          <p:nvPr/>
        </p:nvSpPr>
        <p:spPr>
          <a:xfrm>
            <a:off x="457200" y="1645920"/>
            <a:ext cx="3977640" cy="3017520"/>
          </a:xfrm>
          <a:prstGeom prst="rect">
            <a:avLst/>
          </a:prstGeom>
          <a:solidFill>
            <a:srgbClr val="F1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1"/>
          <p:cNvSpPr/>
          <p:nvPr/>
        </p:nvSpPr>
        <p:spPr>
          <a:xfrm>
            <a:off x="457200" y="1645920"/>
            <a:ext cx="3977640" cy="502920"/>
          </a:xfrm>
          <a:prstGeom prst="rect">
            <a:avLst/>
          </a:prstGeom>
          <a:solidFill>
            <a:srgbClr val="00BC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1"/>
          <p:cNvSpPr/>
          <p:nvPr/>
        </p:nvSpPr>
        <p:spPr>
          <a:xfrm>
            <a:off x="457200" y="1645920"/>
            <a:ext cx="397764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300"/>
              <a:buFont typeface="Avenir"/>
              <a:buNone/>
            </a:pPr>
            <a:r>
              <a:rPr b="1" i="0" lang="en-US" sz="1300" u="none" cap="none" strike="noStrike">
                <a:solidFill>
                  <a:srgbClr val="FFFFFF"/>
                </a:solidFill>
                <a:latin typeface="Avenir"/>
                <a:ea typeface="Avenir"/>
                <a:cs typeface="Avenir"/>
                <a:sym typeface="Avenir"/>
              </a:rPr>
              <a:t>PATH A  ·  ACCESS CODE</a:t>
            </a:r>
            <a:endParaRPr b="0" i="0" sz="1300" u="none" cap="none" strike="noStrike">
              <a:solidFill>
                <a:schemeClr val="dk1"/>
              </a:solidFill>
              <a:latin typeface="Calibri"/>
              <a:ea typeface="Calibri"/>
              <a:cs typeface="Calibri"/>
              <a:sym typeface="Calibri"/>
            </a:endParaRPr>
          </a:p>
        </p:txBody>
      </p:sp>
      <p:sp>
        <p:nvSpPr>
          <p:cNvPr id="133" name="Google Shape;133;p11"/>
          <p:cNvSpPr/>
          <p:nvPr/>
        </p:nvSpPr>
        <p:spPr>
          <a:xfrm>
            <a:off x="685800" y="2331720"/>
            <a:ext cx="3520440" cy="5486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You have a printed or emailed access code.</a:t>
            </a:r>
            <a:endParaRPr b="0" i="0" sz="1350" u="none" cap="none" strike="noStrike">
              <a:solidFill>
                <a:schemeClr val="dk1"/>
              </a:solidFill>
              <a:latin typeface="Calibri"/>
              <a:ea typeface="Calibri"/>
              <a:cs typeface="Calibri"/>
              <a:sym typeface="Calibri"/>
            </a:endParaRPr>
          </a:p>
        </p:txBody>
      </p:sp>
      <p:sp>
        <p:nvSpPr>
          <p:cNvPr id="134" name="Google Shape;134;p11"/>
          <p:cNvSpPr/>
          <p:nvPr/>
        </p:nvSpPr>
        <p:spPr>
          <a:xfrm>
            <a:off x="685800" y="2926080"/>
            <a:ext cx="3520440" cy="5486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Enter your code → </a:t>
            </a:r>
            <a:r>
              <a:rPr b="1" i="0" lang="en-US" sz="1350" u="none" cap="none" strike="noStrike">
                <a:solidFill>
                  <a:srgbClr val="0900DA"/>
                </a:solidFill>
                <a:latin typeface="Avenir"/>
                <a:ea typeface="Avenir"/>
                <a:cs typeface="Avenir"/>
                <a:sym typeface="Avenir"/>
              </a:rPr>
              <a:t>create your account.</a:t>
            </a:r>
            <a:endParaRPr b="0" i="0" sz="1350" u="none" cap="none" strike="noStrike">
              <a:solidFill>
                <a:schemeClr val="dk1"/>
              </a:solidFill>
              <a:latin typeface="Calibri"/>
              <a:ea typeface="Calibri"/>
              <a:cs typeface="Calibri"/>
              <a:sym typeface="Calibri"/>
            </a:endParaRPr>
          </a:p>
        </p:txBody>
      </p:sp>
      <p:sp>
        <p:nvSpPr>
          <p:cNvPr id="135" name="Google Shape;135;p11"/>
          <p:cNvSpPr/>
          <p:nvPr/>
        </p:nvSpPr>
        <p:spPr>
          <a:xfrm>
            <a:off x="685800" y="4114800"/>
            <a:ext cx="352044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2986"/>
              </a:buClr>
              <a:buSzPts val="1200"/>
              <a:buFont typeface="Avenir"/>
              <a:buNone/>
            </a:pPr>
            <a:r>
              <a:rPr b="1" i="0" lang="en-US" sz="1200" u="none" cap="none" strike="noStrike">
                <a:solidFill>
                  <a:srgbClr val="FF2986"/>
                </a:solidFill>
                <a:latin typeface="Avenir"/>
                <a:ea typeface="Avenir"/>
                <a:cs typeface="Avenir"/>
                <a:sym typeface="Avenir"/>
              </a:rPr>
              <a:t>The fastest path.</a:t>
            </a:r>
            <a:endParaRPr b="0" i="0" sz="1200" u="none" cap="none" strike="noStrike">
              <a:solidFill>
                <a:schemeClr val="dk1"/>
              </a:solidFill>
              <a:latin typeface="Calibri"/>
              <a:ea typeface="Calibri"/>
              <a:cs typeface="Calibri"/>
              <a:sym typeface="Calibri"/>
            </a:endParaRPr>
          </a:p>
        </p:txBody>
      </p:sp>
      <p:sp>
        <p:nvSpPr>
          <p:cNvPr id="136" name="Google Shape;136;p11"/>
          <p:cNvSpPr/>
          <p:nvPr/>
        </p:nvSpPr>
        <p:spPr>
          <a:xfrm>
            <a:off x="4709160" y="1645920"/>
            <a:ext cx="3977640" cy="3017520"/>
          </a:xfrm>
          <a:prstGeom prst="rect">
            <a:avLst/>
          </a:prstGeom>
          <a:solidFill>
            <a:srgbClr val="F1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1"/>
          <p:cNvSpPr/>
          <p:nvPr/>
        </p:nvSpPr>
        <p:spPr>
          <a:xfrm>
            <a:off x="4709160" y="1645920"/>
            <a:ext cx="3977640" cy="502920"/>
          </a:xfrm>
          <a:prstGeom prst="rect">
            <a:avLst/>
          </a:prstGeom>
          <a:solidFill>
            <a:srgbClr val="0900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1"/>
          <p:cNvSpPr/>
          <p:nvPr/>
        </p:nvSpPr>
        <p:spPr>
          <a:xfrm>
            <a:off x="4709160" y="1645920"/>
            <a:ext cx="397764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300"/>
              <a:buFont typeface="Avenir"/>
              <a:buNone/>
            </a:pPr>
            <a:r>
              <a:rPr b="1" i="0" lang="en-US" sz="1300" u="none" cap="none" strike="noStrike">
                <a:solidFill>
                  <a:srgbClr val="FFFFFF"/>
                </a:solidFill>
                <a:latin typeface="Avenir"/>
                <a:ea typeface="Avenir"/>
                <a:cs typeface="Avenir"/>
                <a:sym typeface="Avenir"/>
              </a:rPr>
              <a:t>PATH B  ·  COURSE ID</a:t>
            </a:r>
            <a:endParaRPr b="0" i="0" sz="1300" u="none" cap="none" strike="noStrike">
              <a:solidFill>
                <a:schemeClr val="dk1"/>
              </a:solidFill>
              <a:latin typeface="Calibri"/>
              <a:ea typeface="Calibri"/>
              <a:cs typeface="Calibri"/>
              <a:sym typeface="Calibri"/>
            </a:endParaRPr>
          </a:p>
        </p:txBody>
      </p:sp>
      <p:sp>
        <p:nvSpPr>
          <p:cNvPr id="139" name="Google Shape;139;p11"/>
          <p:cNvSpPr/>
          <p:nvPr/>
        </p:nvSpPr>
        <p:spPr>
          <a:xfrm>
            <a:off x="4937760" y="2331720"/>
            <a:ext cx="3520440" cy="5486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You have a course ID but no code yet.</a:t>
            </a:r>
            <a:endParaRPr b="0" i="0" sz="1350" u="none" cap="none" strike="noStrike">
              <a:solidFill>
                <a:schemeClr val="dk1"/>
              </a:solidFill>
              <a:latin typeface="Calibri"/>
              <a:ea typeface="Calibri"/>
              <a:cs typeface="Calibri"/>
              <a:sym typeface="Calibri"/>
            </a:endParaRPr>
          </a:p>
        </p:txBody>
      </p:sp>
      <p:sp>
        <p:nvSpPr>
          <p:cNvPr id="140" name="Google Shape;140;p11"/>
          <p:cNvSpPr/>
          <p:nvPr/>
        </p:nvSpPr>
        <p:spPr>
          <a:xfrm>
            <a:off x="4937760" y="2926080"/>
            <a:ext cx="3520440" cy="73152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00000"/>
              </a:buClr>
              <a:buSzPts val="1350"/>
              <a:buFont typeface="Avenir"/>
              <a:buNone/>
            </a:pPr>
            <a:r>
              <a:rPr b="0" i="0" lang="en-US" sz="1350" u="none" cap="none" strike="noStrike">
                <a:solidFill>
                  <a:srgbClr val="000000"/>
                </a:solidFill>
                <a:latin typeface="Avenir"/>
                <a:ea typeface="Avenir"/>
                <a:cs typeface="Avenir"/>
                <a:sym typeface="Avenir"/>
              </a:rPr>
              <a:t>You'll get three options to gain access (next slides).</a:t>
            </a:r>
            <a:endParaRPr b="0" i="0" sz="1350" u="none" cap="none" strike="noStrike">
              <a:solidFill>
                <a:schemeClr val="dk1"/>
              </a:solidFill>
              <a:latin typeface="Calibri"/>
              <a:ea typeface="Calibri"/>
              <a:cs typeface="Calibri"/>
              <a:sym typeface="Calibri"/>
            </a:endParaRPr>
          </a:p>
        </p:txBody>
      </p:sp>
      <p:sp>
        <p:nvSpPr>
          <p:cNvPr id="141" name="Google Shape;141;p11"/>
          <p:cNvSpPr/>
          <p:nvPr/>
        </p:nvSpPr>
        <p:spPr>
          <a:xfrm>
            <a:off x="4937760" y="4114800"/>
            <a:ext cx="352044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2986"/>
              </a:buClr>
              <a:buSzPts val="1200"/>
              <a:buFont typeface="Avenir"/>
              <a:buNone/>
            </a:pPr>
            <a:r>
              <a:rPr b="1" i="0" lang="en-US" sz="1200" u="none" cap="none" strike="noStrike">
                <a:solidFill>
                  <a:srgbClr val="FF2986"/>
                </a:solidFill>
                <a:latin typeface="Avenir"/>
                <a:ea typeface="Avenir"/>
                <a:cs typeface="Avenir"/>
                <a:sym typeface="Avenir"/>
              </a:rPr>
              <a:t>Buy · Free trial · Enter a code</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